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2.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4.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5.xml" ContentType="application/vnd.openxmlformats-officedocument.presentationml.notesSlide+xml"/>
  <Override PartName="/ppt/tags/tag127.xml" ContentType="application/vnd.openxmlformats-officedocument.presentationml.tags+xml"/>
  <Override PartName="/ppt/notesSlides/notesSlide16.xml" ContentType="application/vnd.openxmlformats-officedocument.presentationml.notesSlide+xml"/>
  <Override PartName="/ppt/tags/tag12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2"/>
  </p:notesMasterIdLst>
  <p:sldIdLst>
    <p:sldId id="347" r:id="rId3"/>
    <p:sldId id="412" r:id="rId4"/>
    <p:sldId id="348" r:id="rId5"/>
    <p:sldId id="350" r:id="rId6"/>
    <p:sldId id="351" r:id="rId7"/>
    <p:sldId id="415" r:id="rId8"/>
    <p:sldId id="352" r:id="rId9"/>
    <p:sldId id="353" r:id="rId10"/>
    <p:sldId id="377" r:id="rId11"/>
    <p:sldId id="343" r:id="rId12"/>
    <p:sldId id="344" r:id="rId13"/>
    <p:sldId id="345" r:id="rId14"/>
    <p:sldId id="346" r:id="rId15"/>
    <p:sldId id="464" r:id="rId16"/>
    <p:sldId id="465" r:id="rId17"/>
    <p:sldId id="461" r:id="rId18"/>
    <p:sldId id="266" r:id="rId19"/>
    <p:sldId id="267" r:id="rId20"/>
    <p:sldId id="281" r:id="rId21"/>
    <p:sldId id="282" r:id="rId22"/>
    <p:sldId id="280" r:id="rId23"/>
    <p:sldId id="279" r:id="rId24"/>
    <p:sldId id="283" r:id="rId25"/>
    <p:sldId id="284" r:id="rId26"/>
    <p:sldId id="333" r:id="rId27"/>
    <p:sldId id="334" r:id="rId28"/>
    <p:sldId id="335" r:id="rId29"/>
    <p:sldId id="336" r:id="rId30"/>
    <p:sldId id="446" r:id="rId31"/>
    <p:sldId id="338" r:id="rId32"/>
    <p:sldId id="447" r:id="rId33"/>
    <p:sldId id="340" r:id="rId34"/>
    <p:sldId id="448" r:id="rId35"/>
    <p:sldId id="409" r:id="rId36"/>
    <p:sldId id="410" r:id="rId37"/>
    <p:sldId id="463" r:id="rId38"/>
    <p:sldId id="462" r:id="rId39"/>
    <p:sldId id="402" r:id="rId40"/>
    <p:sldId id="354"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64" userDrawn="1">
          <p15:clr>
            <a:srgbClr val="A4A3A4"/>
          </p15:clr>
        </p15:guide>
        <p15:guide id="2" pos="3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DEAE3"/>
    <a:srgbClr val="526E85"/>
    <a:srgbClr val="8DB0CB"/>
    <a:srgbClr val="D6CDBC"/>
    <a:srgbClr val="CCB88D"/>
    <a:srgbClr val="E6E6E6"/>
    <a:srgbClr val="89865D"/>
    <a:srgbClr val="7A9FAD"/>
    <a:srgbClr val="BEC8C5"/>
    <a:srgbClr val="B9C7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658" autoAdjust="0"/>
    <p:restoredTop sz="94626" autoAdjust="0"/>
  </p:normalViewPr>
  <p:slideViewPr>
    <p:cSldViewPr snapToGrid="0" showGuides="1">
      <p:cViewPr varScale="1">
        <p:scale>
          <a:sx n="111" d="100"/>
          <a:sy n="111" d="100"/>
        </p:scale>
        <p:origin x="216" y="408"/>
      </p:cViewPr>
      <p:guideLst>
        <p:guide orient="horz" pos="4264"/>
        <p:guide pos="386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12461-66C8-47A1-9FBE-9E1F1FD33B70}" type="datetimeFigureOut">
              <a:rPr lang="zh-CN" altLang="en-US" smtClean="0"/>
              <a:t>2023/11/9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232AA-DB0D-450B-95B8-46AFEDE6142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3232AA-DB0D-450B-95B8-46AFEDE6142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3232AA-DB0D-450B-95B8-46AFEDE6142C}" type="slidenum">
              <a:rPr lang="zh-CN" altLang="en-US" smtClean="0"/>
              <a:t>21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3232AA-DB0D-450B-95B8-46AFEDE6142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https://www.ovhcloud.com/en/domains/domain-name-definition/</a:t>
            </a:r>
          </a:p>
          <a:p>
            <a:pPr>
              <a:lnSpc>
                <a:spcPct val="150000"/>
              </a:lnSpc>
              <a:buClrTx/>
              <a:buSzTx/>
              <a:buFontTx/>
            </a:pPr>
            <a:r>
              <a:rPr lang="en-US" altLang="zh-CN" dirty="0">
                <a:solidFill>
                  <a:srgbClr val="789BA6"/>
                </a:solidFill>
                <a:latin typeface="Bookman Old Style" panose="02050604050505020204" pitchFamily="18" charset="0"/>
                <a:sym typeface="+mn-ea"/>
              </a:rPr>
              <a:t>so people dont have to remember phone number of friends directly. </a:t>
            </a:r>
            <a:endParaRPr lang="en-US" altLang="zh-CN" dirty="0">
              <a:solidFill>
                <a:srgbClr val="789BA6"/>
              </a:solidFill>
              <a:latin typeface="Bookman Old Style" panose="02050604050505020204" pitchFamily="18" charset="0"/>
            </a:endParaRPr>
          </a:p>
          <a:p>
            <a:pPr>
              <a:lnSpc>
                <a:spcPct val="150000"/>
              </a:lnSpc>
              <a:buClrTx/>
              <a:buSzTx/>
              <a:buFontTx/>
            </a:pPr>
            <a:r>
              <a:rPr lang="en-US" altLang="zh-CN" dirty="0">
                <a:solidFill>
                  <a:srgbClr val="789BA6"/>
                </a:solidFill>
                <a:latin typeface="Bookman Old Style" panose="02050604050505020204" pitchFamily="18" charset="0"/>
                <a:sym typeface="+mn-ea"/>
              </a:rPr>
              <a:t>Here the conversion bewteen contact name and phone number is done by our phone. Domains are connected to IP addresses in much the same way. When we access a website, its </a:t>
            </a:r>
            <a:r>
              <a:rPr lang="en-US" altLang="zh-CN" b="1" dirty="0">
                <a:solidFill>
                  <a:srgbClr val="789BA6"/>
                </a:solidFill>
                <a:latin typeface="Bookman Old Style" panose="02050604050505020204" pitchFamily="18" charset="0"/>
                <a:sym typeface="+mn-ea"/>
              </a:rPr>
              <a:t>domain name is converted to an IP address </a:t>
            </a:r>
            <a:r>
              <a:rPr lang="en-US" altLang="zh-CN" dirty="0">
                <a:solidFill>
                  <a:srgbClr val="789BA6"/>
                </a:solidFill>
                <a:latin typeface="Bookman Old Style" panose="02050604050505020204" pitchFamily="18" charset="0"/>
                <a:sym typeface="+mn-ea"/>
              </a:rPr>
              <a:t>to communicate with the website server to send requests for and receive website content.</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3232AA-DB0D-450B-95B8-46AFEDE6142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https://www.ovhcloud.com/en/domains/domain-name-definition/</a:t>
            </a:r>
          </a:p>
          <a:p>
            <a:pPr>
              <a:lnSpc>
                <a:spcPct val="150000"/>
              </a:lnSpc>
              <a:buClrTx/>
              <a:buSzTx/>
              <a:buFontTx/>
            </a:pPr>
            <a:r>
              <a:rPr lang="en-US" altLang="zh-CN" dirty="0">
                <a:solidFill>
                  <a:srgbClr val="789BA6"/>
                </a:solidFill>
                <a:latin typeface="Bookman Old Style" panose="02050604050505020204" pitchFamily="18" charset="0"/>
                <a:sym typeface="+mn-ea"/>
              </a:rPr>
              <a:t>so people dont have to remember phone number of friends directly. </a:t>
            </a:r>
            <a:endParaRPr lang="en-US" altLang="zh-CN" dirty="0">
              <a:solidFill>
                <a:srgbClr val="789BA6"/>
              </a:solidFill>
              <a:latin typeface="Bookman Old Style" panose="02050604050505020204" pitchFamily="18" charset="0"/>
            </a:endParaRPr>
          </a:p>
          <a:p>
            <a:pPr>
              <a:lnSpc>
                <a:spcPct val="150000"/>
              </a:lnSpc>
              <a:buClrTx/>
              <a:buSzTx/>
              <a:buFontTx/>
            </a:pPr>
            <a:r>
              <a:rPr lang="en-US" altLang="zh-CN" dirty="0">
                <a:solidFill>
                  <a:srgbClr val="789BA6"/>
                </a:solidFill>
                <a:latin typeface="Bookman Old Style" panose="02050604050505020204" pitchFamily="18" charset="0"/>
                <a:sym typeface="+mn-ea"/>
              </a:rPr>
              <a:t>Here the conversion bewteen contact name and phone number is done by our phone. Domains are connected to IP addresses in much the same way. When we access a website, its </a:t>
            </a:r>
            <a:r>
              <a:rPr lang="en-US" altLang="zh-CN" b="1" dirty="0">
                <a:solidFill>
                  <a:srgbClr val="789BA6"/>
                </a:solidFill>
                <a:latin typeface="Bookman Old Style" panose="02050604050505020204" pitchFamily="18" charset="0"/>
                <a:sym typeface="+mn-ea"/>
              </a:rPr>
              <a:t>domain name is converted to an IP address </a:t>
            </a:r>
            <a:r>
              <a:rPr lang="en-US" altLang="zh-CN" dirty="0">
                <a:solidFill>
                  <a:srgbClr val="789BA6"/>
                </a:solidFill>
                <a:latin typeface="Bookman Old Style" panose="02050604050505020204" pitchFamily="18" charset="0"/>
                <a:sym typeface="+mn-ea"/>
              </a:rPr>
              <a:t>to communicate with the website server to send requests for and receive website content.</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3232AA-DB0D-450B-95B8-46AFEDE6142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3232AA-DB0D-450B-95B8-46AFEDE6142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3232AA-DB0D-450B-95B8-46AFEDE6142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3232AA-DB0D-450B-95B8-46AFEDE6142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3232AA-DB0D-450B-95B8-46AFEDE6142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3232AA-DB0D-450B-95B8-46AFEDE6142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https://www.codecademy.com/resources/blog/what-is-a-domain-name/</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3232AA-DB0D-450B-95B8-46AFEDE6142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https://www.ovhcloud.com/en/domains/domain-name-definition/</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83232AA-DB0D-450B-95B8-46AFEDE6142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3232AA-DB0D-450B-95B8-46AFEDE6142C}" type="slidenum">
              <a:rPr lang="zh-CN" altLang="en-US" smtClean="0"/>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3232AA-DB0D-450B-95B8-46AFEDE6142C}" type="slidenum">
              <a:rPr lang="zh-CN" altLang="en-US" smtClean="0"/>
              <a:t>18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opposed to domain names, DNS servers have a corresponding hierarchical structure</a:t>
            </a:r>
            <a:endParaRPr lang="zh-CN" altLang="en-US" dirty="0"/>
          </a:p>
        </p:txBody>
      </p:sp>
      <p:sp>
        <p:nvSpPr>
          <p:cNvPr id="4" name="灯片编号占位符 3"/>
          <p:cNvSpPr>
            <a:spLocks noGrp="1"/>
          </p:cNvSpPr>
          <p:nvPr>
            <p:ph type="sldNum" sz="quarter" idx="5"/>
          </p:nvPr>
        </p:nvSpPr>
        <p:spPr/>
        <p:txBody>
          <a:bodyPr/>
          <a:lstStyle/>
          <a:p>
            <a:fld id="{783232AA-DB0D-450B-95B8-46AFEDE6142C}" type="slidenum">
              <a:rPr lang="zh-CN" altLang="en-US" smtClean="0"/>
              <a:t>19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3232AA-DB0D-450B-95B8-46AFEDE6142C}"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F301346-95BD-4B0C-859A-86C888B1F2EE}"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5AB7031-7C41-4BEA-BB17-55C4A6E06BE2}"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B7031-7C41-4BEA-BB17-55C4A6E06B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01346-95BD-4B0C-859A-86C888B1F2EE}" type="datetimeFigureOut">
              <a:rPr lang="zh-CN" altLang="en-US" smtClean="0"/>
              <a:t>2023/11/9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B7031-7C41-4BEA-BB17-55C4A6E06BE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microsoft.com/office/2007/relationships/hdphoto" Target="../media/hdphoto2.wdp"/><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7.wdp"/><Relationship Id="rId7" Type="http://schemas.microsoft.com/office/2007/relationships/hdphoto" Target="../media/hdphoto9.wdp"/><Relationship Id="rId12"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microsoft.com/office/2007/relationships/hdphoto" Target="../media/hdphoto11.wdp"/><Relationship Id="rId5" Type="http://schemas.microsoft.com/office/2007/relationships/hdphoto" Target="../media/hdphoto8.wdp"/><Relationship Id="rId10" Type="http://schemas.openxmlformats.org/officeDocument/2006/relationships/image" Target="../media/image15.png"/><Relationship Id="rId4" Type="http://schemas.openxmlformats.org/officeDocument/2006/relationships/image" Target="../media/image12.png"/><Relationship Id="rId9" Type="http://schemas.microsoft.com/office/2007/relationships/hdphoto" Target="../media/hdphoto10.wdp"/></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2.png"/><Relationship Id="rId3" Type="http://schemas.microsoft.com/office/2007/relationships/hdphoto" Target="../media/hdphoto7.wdp"/><Relationship Id="rId7" Type="http://schemas.microsoft.com/office/2007/relationships/hdphoto" Target="../media/hdphoto9.wdp"/><Relationship Id="rId12"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microsoft.com/office/2007/relationships/hdphoto" Target="../media/hdphoto15.wdp"/><Relationship Id="rId5" Type="http://schemas.microsoft.com/office/2007/relationships/hdphoto" Target="../media/hdphoto8.wdp"/><Relationship Id="rId10" Type="http://schemas.openxmlformats.org/officeDocument/2006/relationships/image" Target="../media/image25.png"/><Relationship Id="rId4" Type="http://schemas.openxmlformats.org/officeDocument/2006/relationships/image" Target="../media/image12.png"/><Relationship Id="rId9" Type="http://schemas.microsoft.com/office/2007/relationships/hdphoto" Target="../media/hdphoto10.wdp"/><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4.png"/><Relationship Id="rId3" Type="http://schemas.microsoft.com/office/2007/relationships/hdphoto" Target="../media/hdphoto7.wdp"/><Relationship Id="rId7" Type="http://schemas.microsoft.com/office/2007/relationships/hdphoto" Target="../media/hdphoto9.wdp"/><Relationship Id="rId12"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microsoft.com/office/2007/relationships/hdphoto" Target="../media/hdphoto15.wdp"/><Relationship Id="rId5" Type="http://schemas.microsoft.com/office/2007/relationships/hdphoto" Target="../media/hdphoto8.wdp"/><Relationship Id="rId10" Type="http://schemas.openxmlformats.org/officeDocument/2006/relationships/image" Target="../media/image25.png"/><Relationship Id="rId4" Type="http://schemas.openxmlformats.org/officeDocument/2006/relationships/image" Target="../media/image12.png"/><Relationship Id="rId9" Type="http://schemas.microsoft.com/office/2007/relationships/hdphoto" Target="../media/hdphoto10.wdp"/><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48.png"/><Relationship Id="rId10" Type="http://schemas.openxmlformats.org/officeDocument/2006/relationships/image" Target="../media/image51.png"/><Relationship Id="rId4" Type="http://schemas.microsoft.com/office/2007/relationships/hdphoto" Target="../media/hdphoto24.wdp"/><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2.jpeg"/><Relationship Id="rId2" Type="http://schemas.openxmlformats.org/officeDocument/2006/relationships/image" Target="../media/image46.pn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48.png"/><Relationship Id="rId4" Type="http://schemas.microsoft.com/office/2007/relationships/hdphoto" Target="../media/hdphoto24.wdp"/></Relationships>
</file>

<file path=ppt/slides/_rels/slide15.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notesSlide" Target="../notesSlides/notesSlide6.xml"/><Relationship Id="rId18" Type="http://schemas.openxmlformats.org/officeDocument/2006/relationships/image" Target="../media/image52.jpeg"/><Relationship Id="rId3" Type="http://schemas.openxmlformats.org/officeDocument/2006/relationships/tags" Target="../tags/tag20.xml"/><Relationship Id="rId21" Type="http://schemas.microsoft.com/office/2007/relationships/hdphoto" Target="../media/hdphoto27.wdp"/><Relationship Id="rId7" Type="http://schemas.openxmlformats.org/officeDocument/2006/relationships/tags" Target="../tags/tag24.xml"/><Relationship Id="rId12" Type="http://schemas.openxmlformats.org/officeDocument/2006/relationships/slideLayout" Target="../slideLayouts/slideLayout7.xml"/><Relationship Id="rId17" Type="http://schemas.microsoft.com/office/2007/relationships/hdphoto" Target="../media/hdphoto25.wdp"/><Relationship Id="rId2" Type="http://schemas.openxmlformats.org/officeDocument/2006/relationships/tags" Target="../tags/tag19.xml"/><Relationship Id="rId16" Type="http://schemas.openxmlformats.org/officeDocument/2006/relationships/image" Target="../media/image48.png"/><Relationship Id="rId20" Type="http://schemas.openxmlformats.org/officeDocument/2006/relationships/image" Target="../media/image54.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image" Target="../media/image57.png"/><Relationship Id="rId5" Type="http://schemas.openxmlformats.org/officeDocument/2006/relationships/tags" Target="../tags/tag22.xml"/><Relationship Id="rId15" Type="http://schemas.microsoft.com/office/2007/relationships/hdphoto" Target="../media/hdphoto24.wdp"/><Relationship Id="rId23" Type="http://schemas.openxmlformats.org/officeDocument/2006/relationships/image" Target="../media/image56.png"/><Relationship Id="rId10" Type="http://schemas.openxmlformats.org/officeDocument/2006/relationships/tags" Target="../tags/tag27.xml"/><Relationship Id="rId19" Type="http://schemas.openxmlformats.org/officeDocument/2006/relationships/image" Target="../media/image53.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image" Target="../media/image47.png"/><Relationship Id="rId22" Type="http://schemas.openxmlformats.org/officeDocument/2006/relationships/image" Target="../media/image55.png"/></Relationships>
</file>

<file path=ppt/slides/_rels/slide16.xml.rels><?xml version="1.0" encoding="UTF-8" standalone="yes"?>
<Relationships xmlns="http://schemas.openxmlformats.org/package/2006/relationships"><Relationship Id="rId26" Type="http://schemas.openxmlformats.org/officeDocument/2006/relationships/tags" Target="../tags/tag54.xml"/><Relationship Id="rId21" Type="http://schemas.openxmlformats.org/officeDocument/2006/relationships/tags" Target="../tags/tag49.xml"/><Relationship Id="rId42" Type="http://schemas.openxmlformats.org/officeDocument/2006/relationships/tags" Target="../tags/tag70.xml"/><Relationship Id="rId47" Type="http://schemas.openxmlformats.org/officeDocument/2006/relationships/tags" Target="../tags/tag75.xml"/><Relationship Id="rId63" Type="http://schemas.openxmlformats.org/officeDocument/2006/relationships/image" Target="../media/image25.png"/><Relationship Id="rId68" Type="http://schemas.microsoft.com/office/2007/relationships/hdphoto" Target="../media/hdphoto31.wdp"/><Relationship Id="rId16" Type="http://schemas.openxmlformats.org/officeDocument/2006/relationships/tags" Target="../tags/tag44.xml"/><Relationship Id="rId11" Type="http://schemas.openxmlformats.org/officeDocument/2006/relationships/tags" Target="../tags/tag39.xml"/><Relationship Id="rId24" Type="http://schemas.openxmlformats.org/officeDocument/2006/relationships/tags" Target="../tags/tag52.xml"/><Relationship Id="rId32" Type="http://schemas.openxmlformats.org/officeDocument/2006/relationships/tags" Target="../tags/tag60.xml"/><Relationship Id="rId37" Type="http://schemas.openxmlformats.org/officeDocument/2006/relationships/tags" Target="../tags/tag65.xml"/><Relationship Id="rId40" Type="http://schemas.openxmlformats.org/officeDocument/2006/relationships/tags" Target="../tags/tag68.xml"/><Relationship Id="rId45" Type="http://schemas.openxmlformats.org/officeDocument/2006/relationships/tags" Target="../tags/tag73.xml"/><Relationship Id="rId53" Type="http://schemas.openxmlformats.org/officeDocument/2006/relationships/tags" Target="../tags/tag81.xml"/><Relationship Id="rId58" Type="http://schemas.microsoft.com/office/2007/relationships/hdphoto" Target="../media/hdphoto28.wdp"/><Relationship Id="rId66" Type="http://schemas.microsoft.com/office/2007/relationships/hdphoto" Target="../media/hdphoto16.wdp"/><Relationship Id="rId74" Type="http://schemas.openxmlformats.org/officeDocument/2006/relationships/image" Target="../media/image56.png"/><Relationship Id="rId5" Type="http://schemas.openxmlformats.org/officeDocument/2006/relationships/tags" Target="../tags/tag33.xml"/><Relationship Id="rId61" Type="http://schemas.openxmlformats.org/officeDocument/2006/relationships/image" Target="../media/image60.png"/><Relationship Id="rId19" Type="http://schemas.openxmlformats.org/officeDocument/2006/relationships/tags" Target="../tags/tag4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tags" Target="../tags/tag55.xml"/><Relationship Id="rId30" Type="http://schemas.openxmlformats.org/officeDocument/2006/relationships/tags" Target="../tags/tag58.xml"/><Relationship Id="rId35" Type="http://schemas.openxmlformats.org/officeDocument/2006/relationships/tags" Target="../tags/tag63.xml"/><Relationship Id="rId43" Type="http://schemas.openxmlformats.org/officeDocument/2006/relationships/tags" Target="../tags/tag71.xml"/><Relationship Id="rId48" Type="http://schemas.openxmlformats.org/officeDocument/2006/relationships/tags" Target="../tags/tag76.xml"/><Relationship Id="rId56" Type="http://schemas.openxmlformats.org/officeDocument/2006/relationships/slideLayout" Target="../slideLayouts/slideLayout7.xml"/><Relationship Id="rId64" Type="http://schemas.microsoft.com/office/2007/relationships/hdphoto" Target="../media/hdphoto15.wdp"/><Relationship Id="rId69" Type="http://schemas.openxmlformats.org/officeDocument/2006/relationships/image" Target="../media/image63.png"/><Relationship Id="rId77" Type="http://schemas.microsoft.com/office/2007/relationships/hdphoto" Target="../media/hdphoto8.wdp"/><Relationship Id="rId8" Type="http://schemas.openxmlformats.org/officeDocument/2006/relationships/tags" Target="../tags/tag36.xml"/><Relationship Id="rId51" Type="http://schemas.openxmlformats.org/officeDocument/2006/relationships/tags" Target="../tags/tag79.xml"/><Relationship Id="rId72" Type="http://schemas.microsoft.com/office/2007/relationships/hdphoto" Target="../media/hdphoto2.wdp"/><Relationship Id="rId3" Type="http://schemas.openxmlformats.org/officeDocument/2006/relationships/tags" Target="../tags/tag31.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33" Type="http://schemas.openxmlformats.org/officeDocument/2006/relationships/tags" Target="../tags/tag61.xml"/><Relationship Id="rId38" Type="http://schemas.openxmlformats.org/officeDocument/2006/relationships/tags" Target="../tags/tag66.xml"/><Relationship Id="rId46" Type="http://schemas.openxmlformats.org/officeDocument/2006/relationships/tags" Target="../tags/tag74.xml"/><Relationship Id="rId59" Type="http://schemas.openxmlformats.org/officeDocument/2006/relationships/image" Target="../media/image59.png"/><Relationship Id="rId67" Type="http://schemas.openxmlformats.org/officeDocument/2006/relationships/image" Target="../media/image62.png"/><Relationship Id="rId20" Type="http://schemas.openxmlformats.org/officeDocument/2006/relationships/tags" Target="../tags/tag48.xml"/><Relationship Id="rId41" Type="http://schemas.openxmlformats.org/officeDocument/2006/relationships/tags" Target="../tags/tag69.xml"/><Relationship Id="rId54" Type="http://schemas.openxmlformats.org/officeDocument/2006/relationships/tags" Target="../tags/tag82.xml"/><Relationship Id="rId62" Type="http://schemas.microsoft.com/office/2007/relationships/hdphoto" Target="../media/hdphoto30.wdp"/><Relationship Id="rId70" Type="http://schemas.microsoft.com/office/2007/relationships/hdphoto" Target="../media/hdphoto32.wdp"/><Relationship Id="rId75" Type="http://schemas.openxmlformats.org/officeDocument/2006/relationships/image" Target="../media/image57.png"/><Relationship Id="rId1" Type="http://schemas.openxmlformats.org/officeDocument/2006/relationships/tags" Target="../tags/tag29.xml"/><Relationship Id="rId6" Type="http://schemas.openxmlformats.org/officeDocument/2006/relationships/tags" Target="../tags/tag34.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tags" Target="../tags/tag56.xml"/><Relationship Id="rId36" Type="http://schemas.openxmlformats.org/officeDocument/2006/relationships/tags" Target="../tags/tag64.xml"/><Relationship Id="rId49" Type="http://schemas.openxmlformats.org/officeDocument/2006/relationships/tags" Target="../tags/tag77.xml"/><Relationship Id="rId57" Type="http://schemas.openxmlformats.org/officeDocument/2006/relationships/image" Target="../media/image58.png"/><Relationship Id="rId10" Type="http://schemas.openxmlformats.org/officeDocument/2006/relationships/tags" Target="../tags/tag38.xml"/><Relationship Id="rId31" Type="http://schemas.openxmlformats.org/officeDocument/2006/relationships/tags" Target="../tags/tag59.xml"/><Relationship Id="rId44" Type="http://schemas.openxmlformats.org/officeDocument/2006/relationships/tags" Target="../tags/tag72.xml"/><Relationship Id="rId52" Type="http://schemas.openxmlformats.org/officeDocument/2006/relationships/tags" Target="../tags/tag80.xml"/><Relationship Id="rId60" Type="http://schemas.microsoft.com/office/2007/relationships/hdphoto" Target="../media/hdphoto29.wdp"/><Relationship Id="rId65" Type="http://schemas.openxmlformats.org/officeDocument/2006/relationships/image" Target="../media/image61.png"/><Relationship Id="rId73" Type="http://schemas.openxmlformats.org/officeDocument/2006/relationships/image" Target="../media/image55.png"/><Relationship Id="rId78" Type="http://schemas.openxmlformats.org/officeDocument/2006/relationships/image" Target="../media/image65.png"/><Relationship Id="rId4" Type="http://schemas.openxmlformats.org/officeDocument/2006/relationships/tags" Target="../tags/tag32.xml"/><Relationship Id="rId9" Type="http://schemas.openxmlformats.org/officeDocument/2006/relationships/tags" Target="../tags/tag37.xml"/><Relationship Id="rId13" Type="http://schemas.openxmlformats.org/officeDocument/2006/relationships/tags" Target="../tags/tag41.xml"/><Relationship Id="rId18" Type="http://schemas.openxmlformats.org/officeDocument/2006/relationships/tags" Target="../tags/tag46.xml"/><Relationship Id="rId39" Type="http://schemas.openxmlformats.org/officeDocument/2006/relationships/tags" Target="../tags/tag67.xml"/><Relationship Id="rId34" Type="http://schemas.openxmlformats.org/officeDocument/2006/relationships/tags" Target="../tags/tag62.xml"/><Relationship Id="rId50" Type="http://schemas.openxmlformats.org/officeDocument/2006/relationships/tags" Target="../tags/tag78.xml"/><Relationship Id="rId55" Type="http://schemas.openxmlformats.org/officeDocument/2006/relationships/tags" Target="../tags/tag83.xml"/><Relationship Id="rId76" Type="http://schemas.openxmlformats.org/officeDocument/2006/relationships/image" Target="../media/image12.png"/><Relationship Id="rId7" Type="http://schemas.openxmlformats.org/officeDocument/2006/relationships/tags" Target="../tags/tag35.xml"/><Relationship Id="rId71" Type="http://schemas.openxmlformats.org/officeDocument/2006/relationships/image" Target="../media/image64.png"/><Relationship Id="rId2" Type="http://schemas.openxmlformats.org/officeDocument/2006/relationships/tags" Target="../tags/tag30.xml"/><Relationship Id="rId29" Type="http://schemas.openxmlformats.org/officeDocument/2006/relationships/tags" Target="../tags/tag5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2.jpeg"/><Relationship Id="rId2" Type="http://schemas.openxmlformats.org/officeDocument/2006/relationships/image" Target="../media/image46.png"/><Relationship Id="rId1" Type="http://schemas.openxmlformats.org/officeDocument/2006/relationships/slideLayout" Target="../slideLayouts/slideLayout18.xml"/><Relationship Id="rId6" Type="http://schemas.microsoft.com/office/2007/relationships/hdphoto" Target="../media/hdphoto25.wdp"/><Relationship Id="rId5" Type="http://schemas.openxmlformats.org/officeDocument/2006/relationships/image" Target="../media/image48.png"/><Relationship Id="rId4" Type="http://schemas.microsoft.com/office/2007/relationships/hdphoto" Target="../media/hdphoto24.wdp"/></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52.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microsoft.com/office/2007/relationships/hdphoto" Target="../media/hdphoto25.wdp"/><Relationship Id="rId11" Type="http://schemas.microsoft.com/office/2007/relationships/hdphoto" Target="../media/hdphoto27.wdp"/><Relationship Id="rId5" Type="http://schemas.openxmlformats.org/officeDocument/2006/relationships/image" Target="../media/image48.png"/><Relationship Id="rId10" Type="http://schemas.openxmlformats.org/officeDocument/2006/relationships/image" Target="../media/image54.png"/><Relationship Id="rId4" Type="http://schemas.microsoft.com/office/2007/relationships/hdphoto" Target="../media/hdphoto24.wdp"/><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microsoft.com/office/2007/relationships/hdphoto" Target="../media/hdphoto30.wdp"/><Relationship Id="rId13" Type="http://schemas.openxmlformats.org/officeDocument/2006/relationships/image" Target="../media/image62.png"/><Relationship Id="rId18" Type="http://schemas.microsoft.com/office/2007/relationships/hdphoto" Target="../media/hdphoto2.wdp"/><Relationship Id="rId3" Type="http://schemas.openxmlformats.org/officeDocument/2006/relationships/image" Target="../media/image58.png"/><Relationship Id="rId7" Type="http://schemas.openxmlformats.org/officeDocument/2006/relationships/image" Target="../media/image60.png"/><Relationship Id="rId12" Type="http://schemas.microsoft.com/office/2007/relationships/hdphoto" Target="../media/hdphoto16.wdp"/><Relationship Id="rId17" Type="http://schemas.openxmlformats.org/officeDocument/2006/relationships/image" Target="../media/image64.png"/><Relationship Id="rId2" Type="http://schemas.openxmlformats.org/officeDocument/2006/relationships/notesSlide" Target="../notesSlides/notesSlide8.xml"/><Relationship Id="rId16" Type="http://schemas.microsoft.com/office/2007/relationships/hdphoto" Target="../media/hdphoto32.wdp"/><Relationship Id="rId1" Type="http://schemas.openxmlformats.org/officeDocument/2006/relationships/slideLayout" Target="../slideLayouts/slideLayout18.xml"/><Relationship Id="rId6" Type="http://schemas.microsoft.com/office/2007/relationships/hdphoto" Target="../media/hdphoto29.wdp"/><Relationship Id="rId11" Type="http://schemas.openxmlformats.org/officeDocument/2006/relationships/image" Target="../media/image61.png"/><Relationship Id="rId5" Type="http://schemas.openxmlformats.org/officeDocument/2006/relationships/image" Target="../media/image59.png"/><Relationship Id="rId15" Type="http://schemas.openxmlformats.org/officeDocument/2006/relationships/image" Target="../media/image63.png"/><Relationship Id="rId10" Type="http://schemas.microsoft.com/office/2007/relationships/hdphoto" Target="../media/hdphoto15.wdp"/><Relationship Id="rId19" Type="http://schemas.openxmlformats.org/officeDocument/2006/relationships/image" Target="../media/image67.png"/><Relationship Id="rId4" Type="http://schemas.microsoft.com/office/2007/relationships/hdphoto" Target="../media/hdphoto28.wdp"/><Relationship Id="rId9" Type="http://schemas.openxmlformats.org/officeDocument/2006/relationships/image" Target="../media/image25.png"/><Relationship Id="rId14" Type="http://schemas.microsoft.com/office/2007/relationships/hdphoto" Target="../media/hdphoto31.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ags" Target="../tags/tag3.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microsoft.com/office/2007/relationships/hdphoto" Target="../media/hdphoto30.wdp"/><Relationship Id="rId13" Type="http://schemas.openxmlformats.org/officeDocument/2006/relationships/image" Target="../media/image62.png"/><Relationship Id="rId18" Type="http://schemas.microsoft.com/office/2007/relationships/hdphoto" Target="../media/hdphoto2.wdp"/><Relationship Id="rId3" Type="http://schemas.openxmlformats.org/officeDocument/2006/relationships/image" Target="../media/image58.png"/><Relationship Id="rId7" Type="http://schemas.openxmlformats.org/officeDocument/2006/relationships/image" Target="../media/image60.png"/><Relationship Id="rId12" Type="http://schemas.microsoft.com/office/2007/relationships/hdphoto" Target="../media/hdphoto16.wdp"/><Relationship Id="rId17" Type="http://schemas.openxmlformats.org/officeDocument/2006/relationships/image" Target="../media/image64.png"/><Relationship Id="rId2" Type="http://schemas.openxmlformats.org/officeDocument/2006/relationships/notesSlide" Target="../notesSlides/notesSlide9.xml"/><Relationship Id="rId16" Type="http://schemas.microsoft.com/office/2007/relationships/hdphoto" Target="../media/hdphoto32.wdp"/><Relationship Id="rId1" Type="http://schemas.openxmlformats.org/officeDocument/2006/relationships/slideLayout" Target="../slideLayouts/slideLayout18.xml"/><Relationship Id="rId6" Type="http://schemas.microsoft.com/office/2007/relationships/hdphoto" Target="../media/hdphoto29.wdp"/><Relationship Id="rId11" Type="http://schemas.openxmlformats.org/officeDocument/2006/relationships/image" Target="../media/image61.png"/><Relationship Id="rId5" Type="http://schemas.openxmlformats.org/officeDocument/2006/relationships/image" Target="../media/image59.png"/><Relationship Id="rId15" Type="http://schemas.openxmlformats.org/officeDocument/2006/relationships/image" Target="../media/image63.png"/><Relationship Id="rId10" Type="http://schemas.microsoft.com/office/2007/relationships/hdphoto" Target="../media/hdphoto15.wdp"/><Relationship Id="rId19" Type="http://schemas.openxmlformats.org/officeDocument/2006/relationships/image" Target="../media/image67.png"/><Relationship Id="rId4" Type="http://schemas.microsoft.com/office/2007/relationships/hdphoto" Target="../media/hdphoto28.wdp"/><Relationship Id="rId9" Type="http://schemas.openxmlformats.org/officeDocument/2006/relationships/image" Target="../media/image25.png"/><Relationship Id="rId14" Type="http://schemas.microsoft.com/office/2007/relationships/hdphoto" Target="../media/hdphoto31.wdp"/></Relationships>
</file>

<file path=ppt/slides/_rels/slide21.xml.rels><?xml version="1.0" encoding="UTF-8" standalone="yes"?>
<Relationships xmlns="http://schemas.openxmlformats.org/package/2006/relationships"><Relationship Id="rId8" Type="http://schemas.microsoft.com/office/2007/relationships/hdphoto" Target="../media/hdphoto28.wdp"/><Relationship Id="rId13" Type="http://schemas.openxmlformats.org/officeDocument/2006/relationships/image" Target="../media/image62.png"/><Relationship Id="rId18" Type="http://schemas.microsoft.com/office/2007/relationships/hdphoto" Target="../media/hdphoto2.wdp"/><Relationship Id="rId3" Type="http://schemas.openxmlformats.org/officeDocument/2006/relationships/image" Target="../media/image25.png"/><Relationship Id="rId7" Type="http://schemas.openxmlformats.org/officeDocument/2006/relationships/image" Target="../media/image58.png"/><Relationship Id="rId12" Type="http://schemas.microsoft.com/office/2007/relationships/hdphoto" Target="../media/hdphoto30.wdp"/><Relationship Id="rId17" Type="http://schemas.openxmlformats.org/officeDocument/2006/relationships/image" Target="../media/image64.png"/><Relationship Id="rId2" Type="http://schemas.openxmlformats.org/officeDocument/2006/relationships/notesSlide" Target="../notesSlides/notesSlide10.xml"/><Relationship Id="rId16" Type="http://schemas.microsoft.com/office/2007/relationships/hdphoto" Target="../media/hdphoto32.wdp"/><Relationship Id="rId1" Type="http://schemas.openxmlformats.org/officeDocument/2006/relationships/slideLayout" Target="../slideLayouts/slideLayout18.xml"/><Relationship Id="rId6" Type="http://schemas.microsoft.com/office/2007/relationships/hdphoto" Target="../media/hdphoto16.wdp"/><Relationship Id="rId11" Type="http://schemas.openxmlformats.org/officeDocument/2006/relationships/image" Target="../media/image60.png"/><Relationship Id="rId5" Type="http://schemas.openxmlformats.org/officeDocument/2006/relationships/image" Target="../media/image61.png"/><Relationship Id="rId15" Type="http://schemas.openxmlformats.org/officeDocument/2006/relationships/image" Target="../media/image63.png"/><Relationship Id="rId10" Type="http://schemas.microsoft.com/office/2007/relationships/hdphoto" Target="../media/hdphoto29.wdp"/><Relationship Id="rId19" Type="http://schemas.openxmlformats.org/officeDocument/2006/relationships/image" Target="../media/image67.png"/><Relationship Id="rId4" Type="http://schemas.microsoft.com/office/2007/relationships/hdphoto" Target="../media/hdphoto15.wdp"/><Relationship Id="rId9" Type="http://schemas.openxmlformats.org/officeDocument/2006/relationships/image" Target="../media/image59.png"/><Relationship Id="rId14" Type="http://schemas.microsoft.com/office/2007/relationships/hdphoto" Target="../media/hdphoto31.wdp"/></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24.wdp"/><Relationship Id="rId7" Type="http://schemas.microsoft.com/office/2007/relationships/hdphoto" Target="../media/hdphoto26.wdp"/><Relationship Id="rId2" Type="http://schemas.openxmlformats.org/officeDocument/2006/relationships/image" Target="../media/image47.png"/><Relationship Id="rId1" Type="http://schemas.openxmlformats.org/officeDocument/2006/relationships/slideLayout" Target="../slideLayouts/slideLayout18.xml"/><Relationship Id="rId6" Type="http://schemas.openxmlformats.org/officeDocument/2006/relationships/image" Target="../media/image49.png"/><Relationship Id="rId5" Type="http://schemas.microsoft.com/office/2007/relationships/hdphoto" Target="../media/hdphoto25.wdp"/><Relationship Id="rId10" Type="http://schemas.microsoft.com/office/2007/relationships/hdphoto" Target="../media/hdphoto27.wdp"/><Relationship Id="rId4" Type="http://schemas.openxmlformats.org/officeDocument/2006/relationships/image" Target="../media/image48.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24.wdp"/><Relationship Id="rId7" Type="http://schemas.microsoft.com/office/2007/relationships/hdphoto" Target="../media/hdphoto26.wdp"/><Relationship Id="rId2" Type="http://schemas.openxmlformats.org/officeDocument/2006/relationships/image" Target="../media/image47.png"/><Relationship Id="rId1" Type="http://schemas.openxmlformats.org/officeDocument/2006/relationships/slideLayout" Target="../slideLayouts/slideLayout18.xml"/><Relationship Id="rId6" Type="http://schemas.openxmlformats.org/officeDocument/2006/relationships/image" Target="../media/image49.png"/><Relationship Id="rId5" Type="http://schemas.microsoft.com/office/2007/relationships/hdphoto" Target="../media/hdphoto25.wdp"/><Relationship Id="rId10" Type="http://schemas.microsoft.com/office/2007/relationships/hdphoto" Target="../media/hdphoto27.wdp"/><Relationship Id="rId4" Type="http://schemas.openxmlformats.org/officeDocument/2006/relationships/image" Target="../media/image48.png"/><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24.wdp"/><Relationship Id="rId7" Type="http://schemas.microsoft.com/office/2007/relationships/hdphoto" Target="../media/hdphoto26.wdp"/><Relationship Id="rId2" Type="http://schemas.openxmlformats.org/officeDocument/2006/relationships/image" Target="../media/image47.png"/><Relationship Id="rId1" Type="http://schemas.openxmlformats.org/officeDocument/2006/relationships/slideLayout" Target="../slideLayouts/slideLayout18.xml"/><Relationship Id="rId6" Type="http://schemas.openxmlformats.org/officeDocument/2006/relationships/image" Target="../media/image49.png"/><Relationship Id="rId5" Type="http://schemas.microsoft.com/office/2007/relationships/hdphoto" Target="../media/hdphoto25.wdp"/><Relationship Id="rId10" Type="http://schemas.microsoft.com/office/2007/relationships/hdphoto" Target="../media/hdphoto27.wdp"/><Relationship Id="rId4" Type="http://schemas.openxmlformats.org/officeDocument/2006/relationships/image" Target="../media/image48.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microsoft.com/office/2007/relationships/hdphoto" Target="../media/hdphoto25.wdp"/><Relationship Id="rId2" Type="http://schemas.openxmlformats.org/officeDocument/2006/relationships/slideLayout" Target="../slideLayouts/slideLayout7.xml"/><Relationship Id="rId1" Type="http://schemas.openxmlformats.org/officeDocument/2006/relationships/tags" Target="../tags/tag84.xml"/><Relationship Id="rId6" Type="http://schemas.openxmlformats.org/officeDocument/2006/relationships/image" Target="../media/image48.png"/><Relationship Id="rId5" Type="http://schemas.microsoft.com/office/2007/relationships/hdphoto" Target="../media/hdphoto24.wdp"/><Relationship Id="rId4" Type="http://schemas.openxmlformats.org/officeDocument/2006/relationships/image" Target="../media/image47.png"/><Relationship Id="rId9" Type="http://schemas.microsoft.com/office/2007/relationships/hdphoto" Target="../media/hdphoto26.wdp"/></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9.wdp"/><Relationship Id="rId18" Type="http://schemas.openxmlformats.org/officeDocument/2006/relationships/image" Target="../media/image25.png"/><Relationship Id="rId3" Type="http://schemas.openxmlformats.org/officeDocument/2006/relationships/tags" Target="../tags/tag87.xml"/><Relationship Id="rId7" Type="http://schemas.openxmlformats.org/officeDocument/2006/relationships/notesSlide" Target="../notesSlides/notesSlide11.xml"/><Relationship Id="rId12" Type="http://schemas.openxmlformats.org/officeDocument/2006/relationships/image" Target="../media/image13.png"/><Relationship Id="rId17" Type="http://schemas.microsoft.com/office/2007/relationships/hdphoto" Target="../media/hdphoto11.wdp"/><Relationship Id="rId2" Type="http://schemas.openxmlformats.org/officeDocument/2006/relationships/tags" Target="../tags/tag86.xml"/><Relationship Id="rId16" Type="http://schemas.openxmlformats.org/officeDocument/2006/relationships/image" Target="../media/image15.png"/><Relationship Id="rId1" Type="http://schemas.openxmlformats.org/officeDocument/2006/relationships/tags" Target="../tags/tag85.xml"/><Relationship Id="rId6" Type="http://schemas.openxmlformats.org/officeDocument/2006/relationships/slideLayout" Target="../slideLayouts/slideLayout7.xml"/><Relationship Id="rId11" Type="http://schemas.microsoft.com/office/2007/relationships/hdphoto" Target="../media/hdphoto8.wdp"/><Relationship Id="rId5" Type="http://schemas.openxmlformats.org/officeDocument/2006/relationships/tags" Target="../tags/tag89.xml"/><Relationship Id="rId15" Type="http://schemas.microsoft.com/office/2007/relationships/hdphoto" Target="../media/hdphoto10.wdp"/><Relationship Id="rId10" Type="http://schemas.openxmlformats.org/officeDocument/2006/relationships/image" Target="../media/image12.png"/><Relationship Id="rId19" Type="http://schemas.microsoft.com/office/2007/relationships/hdphoto" Target="../media/hdphoto15.wdp"/><Relationship Id="rId4" Type="http://schemas.openxmlformats.org/officeDocument/2006/relationships/tags" Target="../tags/tag88.xml"/><Relationship Id="rId9" Type="http://schemas.microsoft.com/office/2007/relationships/hdphoto" Target="../media/hdphoto7.wdp"/><Relationship Id="rId14"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25.png"/><Relationship Id="rId3" Type="http://schemas.openxmlformats.org/officeDocument/2006/relationships/tags" Target="../tags/tag92.xml"/><Relationship Id="rId7" Type="http://schemas.openxmlformats.org/officeDocument/2006/relationships/image" Target="../media/image47.png"/><Relationship Id="rId12" Type="http://schemas.microsoft.com/office/2007/relationships/hdphoto" Target="../media/hdphoto26.wdp"/><Relationship Id="rId2" Type="http://schemas.openxmlformats.org/officeDocument/2006/relationships/tags" Target="../tags/tag91.xml"/><Relationship Id="rId16" Type="http://schemas.openxmlformats.org/officeDocument/2006/relationships/image" Target="../media/image69.png"/><Relationship Id="rId1" Type="http://schemas.openxmlformats.org/officeDocument/2006/relationships/tags" Target="../tags/tag90.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slideLayout" Target="../slideLayouts/slideLayout7.xml"/><Relationship Id="rId15" Type="http://schemas.openxmlformats.org/officeDocument/2006/relationships/image" Target="../media/image68.png"/><Relationship Id="rId10" Type="http://schemas.microsoft.com/office/2007/relationships/hdphoto" Target="../media/hdphoto25.wdp"/><Relationship Id="rId4" Type="http://schemas.openxmlformats.org/officeDocument/2006/relationships/tags" Target="../tags/tag93.xml"/><Relationship Id="rId9" Type="http://schemas.openxmlformats.org/officeDocument/2006/relationships/image" Target="../media/image48.png"/><Relationship Id="rId14" Type="http://schemas.microsoft.com/office/2007/relationships/hdphoto" Target="../media/hdphoto15.wdp"/></Relationships>
</file>

<file path=ppt/slides/_rels/slide28.xml.rels><?xml version="1.0" encoding="UTF-8" standalone="yes"?>
<Relationships xmlns="http://schemas.openxmlformats.org/package/2006/relationships"><Relationship Id="rId8" Type="http://schemas.microsoft.com/office/2007/relationships/hdphoto" Target="../media/hdphoto30.wdp"/><Relationship Id="rId13" Type="http://schemas.microsoft.com/office/2007/relationships/hdphoto" Target="../media/hdphoto31.wdp"/><Relationship Id="rId18" Type="http://schemas.openxmlformats.org/officeDocument/2006/relationships/image" Target="../media/image71.png"/><Relationship Id="rId3" Type="http://schemas.openxmlformats.org/officeDocument/2006/relationships/image" Target="../media/image58.png"/><Relationship Id="rId21" Type="http://schemas.openxmlformats.org/officeDocument/2006/relationships/image" Target="../media/image73.png"/><Relationship Id="rId7" Type="http://schemas.openxmlformats.org/officeDocument/2006/relationships/image" Target="../media/image60.png"/><Relationship Id="rId12" Type="http://schemas.openxmlformats.org/officeDocument/2006/relationships/image" Target="../media/image62.png"/><Relationship Id="rId17" Type="http://schemas.microsoft.com/office/2007/relationships/hdphoto" Target="../media/hdphoto2.wdp"/><Relationship Id="rId2" Type="http://schemas.openxmlformats.org/officeDocument/2006/relationships/slideLayout" Target="../slideLayouts/slideLayout7.xml"/><Relationship Id="rId16" Type="http://schemas.openxmlformats.org/officeDocument/2006/relationships/image" Target="../media/image64.png"/><Relationship Id="rId20" Type="http://schemas.microsoft.com/office/2007/relationships/hdphoto" Target="../media/hdphoto33.wdp"/><Relationship Id="rId1" Type="http://schemas.openxmlformats.org/officeDocument/2006/relationships/tags" Target="../tags/tag94.xml"/><Relationship Id="rId6" Type="http://schemas.microsoft.com/office/2007/relationships/hdphoto" Target="../media/hdphoto29.wdp"/><Relationship Id="rId11" Type="http://schemas.openxmlformats.org/officeDocument/2006/relationships/image" Target="../media/image70.jpeg"/><Relationship Id="rId24" Type="http://schemas.microsoft.com/office/2007/relationships/hdphoto" Target="../media/hdphoto15.wdp"/><Relationship Id="rId5" Type="http://schemas.openxmlformats.org/officeDocument/2006/relationships/image" Target="../media/image59.png"/><Relationship Id="rId15" Type="http://schemas.microsoft.com/office/2007/relationships/hdphoto" Target="../media/hdphoto32.wdp"/><Relationship Id="rId23" Type="http://schemas.openxmlformats.org/officeDocument/2006/relationships/image" Target="../media/image25.png"/><Relationship Id="rId10" Type="http://schemas.microsoft.com/office/2007/relationships/hdphoto" Target="../media/hdphoto16.wdp"/><Relationship Id="rId19" Type="http://schemas.openxmlformats.org/officeDocument/2006/relationships/image" Target="../media/image72.png"/><Relationship Id="rId4" Type="http://schemas.microsoft.com/office/2007/relationships/hdphoto" Target="../media/hdphoto28.wdp"/><Relationship Id="rId9" Type="http://schemas.openxmlformats.org/officeDocument/2006/relationships/image" Target="../media/image61.png"/><Relationship Id="rId14" Type="http://schemas.openxmlformats.org/officeDocument/2006/relationships/image" Target="../media/image63.png"/><Relationship Id="rId22" Type="http://schemas.microsoft.com/office/2007/relationships/hdphoto" Target="../media/hdphoto34.wdp"/></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13" Type="http://schemas.microsoft.com/office/2007/relationships/hdphoto" Target="../media/hdphoto30.wdp"/><Relationship Id="rId18" Type="http://schemas.microsoft.com/office/2007/relationships/hdphoto" Target="../media/hdphoto31.wdp"/><Relationship Id="rId26" Type="http://schemas.openxmlformats.org/officeDocument/2006/relationships/image" Target="../media/image73.png"/><Relationship Id="rId3" Type="http://schemas.openxmlformats.org/officeDocument/2006/relationships/tags" Target="../tags/tag97.xml"/><Relationship Id="rId21" Type="http://schemas.openxmlformats.org/officeDocument/2006/relationships/image" Target="../media/image64.png"/><Relationship Id="rId7" Type="http://schemas.openxmlformats.org/officeDocument/2006/relationships/notesSlide" Target="../notesSlides/notesSlide12.xml"/><Relationship Id="rId12" Type="http://schemas.openxmlformats.org/officeDocument/2006/relationships/image" Target="../media/image60.png"/><Relationship Id="rId17" Type="http://schemas.openxmlformats.org/officeDocument/2006/relationships/image" Target="../media/image62.png"/><Relationship Id="rId25" Type="http://schemas.microsoft.com/office/2007/relationships/hdphoto" Target="../media/hdphoto33.wdp"/><Relationship Id="rId2" Type="http://schemas.openxmlformats.org/officeDocument/2006/relationships/tags" Target="../tags/tag96.xml"/><Relationship Id="rId16" Type="http://schemas.openxmlformats.org/officeDocument/2006/relationships/image" Target="../media/image70.jpeg"/><Relationship Id="rId20" Type="http://schemas.microsoft.com/office/2007/relationships/hdphoto" Target="../media/hdphoto32.wdp"/><Relationship Id="rId29" Type="http://schemas.microsoft.com/office/2007/relationships/hdphoto" Target="../media/hdphoto15.wdp"/><Relationship Id="rId1" Type="http://schemas.openxmlformats.org/officeDocument/2006/relationships/tags" Target="../tags/tag95.xml"/><Relationship Id="rId6" Type="http://schemas.openxmlformats.org/officeDocument/2006/relationships/slideLayout" Target="../slideLayouts/slideLayout7.xml"/><Relationship Id="rId11" Type="http://schemas.microsoft.com/office/2007/relationships/hdphoto" Target="../media/hdphoto29.wdp"/><Relationship Id="rId24" Type="http://schemas.openxmlformats.org/officeDocument/2006/relationships/image" Target="../media/image72.png"/><Relationship Id="rId5" Type="http://schemas.openxmlformats.org/officeDocument/2006/relationships/tags" Target="../tags/tag99.xml"/><Relationship Id="rId15" Type="http://schemas.microsoft.com/office/2007/relationships/hdphoto" Target="../media/hdphoto16.wdp"/><Relationship Id="rId23" Type="http://schemas.openxmlformats.org/officeDocument/2006/relationships/image" Target="../media/image71.png"/><Relationship Id="rId28" Type="http://schemas.openxmlformats.org/officeDocument/2006/relationships/image" Target="../media/image25.png"/><Relationship Id="rId10" Type="http://schemas.openxmlformats.org/officeDocument/2006/relationships/image" Target="../media/image59.png"/><Relationship Id="rId19" Type="http://schemas.openxmlformats.org/officeDocument/2006/relationships/image" Target="../media/image63.png"/><Relationship Id="rId4" Type="http://schemas.openxmlformats.org/officeDocument/2006/relationships/tags" Target="../tags/tag98.xml"/><Relationship Id="rId9" Type="http://schemas.microsoft.com/office/2007/relationships/hdphoto" Target="../media/hdphoto28.wdp"/><Relationship Id="rId14" Type="http://schemas.openxmlformats.org/officeDocument/2006/relationships/image" Target="../media/image61.png"/><Relationship Id="rId22" Type="http://schemas.microsoft.com/office/2007/relationships/hdphoto" Target="../media/hdphoto2.wdp"/><Relationship Id="rId27" Type="http://schemas.microsoft.com/office/2007/relationships/hdphoto" Target="../media/hdphoto34.wdp"/></Relationships>
</file>

<file path=ppt/slides/_rels/slide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63.png"/><Relationship Id="rId18" Type="http://schemas.openxmlformats.org/officeDocument/2006/relationships/image" Target="../media/image72.png"/><Relationship Id="rId3" Type="http://schemas.openxmlformats.org/officeDocument/2006/relationships/image" Target="../media/image58.png"/><Relationship Id="rId21" Type="http://schemas.microsoft.com/office/2007/relationships/hdphoto" Target="../media/hdphoto34.wdp"/><Relationship Id="rId7" Type="http://schemas.openxmlformats.org/officeDocument/2006/relationships/image" Target="../media/image25.png"/><Relationship Id="rId12" Type="http://schemas.microsoft.com/office/2007/relationships/hdphoto" Target="../media/hdphoto31.wdp"/><Relationship Id="rId17" Type="http://schemas.openxmlformats.org/officeDocument/2006/relationships/image" Target="../media/image71.png"/><Relationship Id="rId2" Type="http://schemas.openxmlformats.org/officeDocument/2006/relationships/slideLayout" Target="../slideLayouts/slideLayout7.xml"/><Relationship Id="rId16" Type="http://schemas.microsoft.com/office/2007/relationships/hdphoto" Target="../media/hdphoto2.wdp"/><Relationship Id="rId20" Type="http://schemas.openxmlformats.org/officeDocument/2006/relationships/image" Target="../media/image73.png"/><Relationship Id="rId1" Type="http://schemas.openxmlformats.org/officeDocument/2006/relationships/tags" Target="../tags/tag100.xml"/><Relationship Id="rId6" Type="http://schemas.microsoft.com/office/2007/relationships/hdphoto" Target="../media/hdphoto29.wdp"/><Relationship Id="rId11" Type="http://schemas.openxmlformats.org/officeDocument/2006/relationships/image" Target="../media/image62.png"/><Relationship Id="rId5" Type="http://schemas.openxmlformats.org/officeDocument/2006/relationships/image" Target="../media/image59.png"/><Relationship Id="rId15" Type="http://schemas.openxmlformats.org/officeDocument/2006/relationships/image" Target="../media/image64.png"/><Relationship Id="rId10" Type="http://schemas.microsoft.com/office/2007/relationships/hdphoto" Target="../media/hdphoto16.wdp"/><Relationship Id="rId19" Type="http://schemas.microsoft.com/office/2007/relationships/hdphoto" Target="../media/hdphoto33.wdp"/><Relationship Id="rId4" Type="http://schemas.microsoft.com/office/2007/relationships/hdphoto" Target="../media/hdphoto28.wdp"/><Relationship Id="rId9" Type="http://schemas.openxmlformats.org/officeDocument/2006/relationships/image" Target="../media/image61.png"/><Relationship Id="rId14" Type="http://schemas.microsoft.com/office/2007/relationships/hdphoto" Target="../media/hdphoto32.wdp"/></Relationships>
</file>

<file path=ppt/slides/_rels/slide31.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68.png"/><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ags" Target="../tags/tag101.xml"/><Relationship Id="rId6" Type="http://schemas.microsoft.com/office/2007/relationships/hdphoto" Target="../media/hdphoto28.wdp"/><Relationship Id="rId5" Type="http://schemas.openxmlformats.org/officeDocument/2006/relationships/image" Target="../media/image58.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63.png"/><Relationship Id="rId18" Type="http://schemas.openxmlformats.org/officeDocument/2006/relationships/image" Target="../media/image72.png"/><Relationship Id="rId3" Type="http://schemas.openxmlformats.org/officeDocument/2006/relationships/image" Target="../media/image58.png"/><Relationship Id="rId21" Type="http://schemas.microsoft.com/office/2007/relationships/hdphoto" Target="../media/hdphoto34.wdp"/><Relationship Id="rId7" Type="http://schemas.openxmlformats.org/officeDocument/2006/relationships/image" Target="../media/image25.png"/><Relationship Id="rId12" Type="http://schemas.microsoft.com/office/2007/relationships/hdphoto" Target="../media/hdphoto31.wdp"/><Relationship Id="rId17" Type="http://schemas.openxmlformats.org/officeDocument/2006/relationships/image" Target="../media/image71.png"/><Relationship Id="rId2" Type="http://schemas.openxmlformats.org/officeDocument/2006/relationships/slideLayout" Target="../slideLayouts/slideLayout7.xml"/><Relationship Id="rId16" Type="http://schemas.microsoft.com/office/2007/relationships/hdphoto" Target="../media/hdphoto2.wdp"/><Relationship Id="rId20" Type="http://schemas.openxmlformats.org/officeDocument/2006/relationships/image" Target="../media/image73.png"/><Relationship Id="rId1" Type="http://schemas.openxmlformats.org/officeDocument/2006/relationships/tags" Target="../tags/tag102.xml"/><Relationship Id="rId6" Type="http://schemas.microsoft.com/office/2007/relationships/hdphoto" Target="../media/hdphoto29.wdp"/><Relationship Id="rId11" Type="http://schemas.openxmlformats.org/officeDocument/2006/relationships/image" Target="../media/image62.png"/><Relationship Id="rId5" Type="http://schemas.openxmlformats.org/officeDocument/2006/relationships/image" Target="../media/image59.png"/><Relationship Id="rId15" Type="http://schemas.openxmlformats.org/officeDocument/2006/relationships/image" Target="../media/image64.png"/><Relationship Id="rId10" Type="http://schemas.microsoft.com/office/2007/relationships/hdphoto" Target="../media/hdphoto16.wdp"/><Relationship Id="rId19" Type="http://schemas.microsoft.com/office/2007/relationships/hdphoto" Target="../media/hdphoto33.wdp"/><Relationship Id="rId4" Type="http://schemas.microsoft.com/office/2007/relationships/hdphoto" Target="../media/hdphoto28.wdp"/><Relationship Id="rId9" Type="http://schemas.openxmlformats.org/officeDocument/2006/relationships/image" Target="../media/image61.png"/><Relationship Id="rId14" Type="http://schemas.microsoft.com/office/2007/relationships/hdphoto" Target="../media/hdphoto32.wdp"/></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105.xml"/><Relationship Id="rId7" Type="http://schemas.microsoft.com/office/2007/relationships/hdphoto" Target="../media/hdphoto28.wdp"/><Relationship Id="rId12" Type="http://schemas.openxmlformats.org/officeDocument/2006/relationships/image" Target="../media/image68.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58.png"/><Relationship Id="rId11"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70.jpeg"/><Relationship Id="rId4" Type="http://schemas.openxmlformats.org/officeDocument/2006/relationships/slideLayout" Target="../slideLayouts/slideLayout7.xml"/><Relationship Id="rId9" Type="http://schemas.microsoft.com/office/2007/relationships/hdphoto" Target="../media/hdphoto16.wdp"/></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3.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06.xml"/><Relationship Id="rId6" Type="http://schemas.openxmlformats.org/officeDocument/2006/relationships/image" Target="../media/image7.png"/><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10.png"/><Relationship Id="rId4" Type="http://schemas.openxmlformats.org/officeDocument/2006/relationships/image" Target="../media/image6.png"/><Relationship Id="rId9" Type="http://schemas.microsoft.com/office/2007/relationships/hdphoto" Target="../media/hdphoto5.wdp"/></Relationships>
</file>

<file path=ppt/slides/_rels/slide35.xml.rels><?xml version="1.0" encoding="UTF-8" standalone="yes"?>
<Relationships xmlns="http://schemas.openxmlformats.org/package/2006/relationships"><Relationship Id="rId8" Type="http://schemas.openxmlformats.org/officeDocument/2006/relationships/tags" Target="../tags/tag114.xml"/><Relationship Id="rId13" Type="http://schemas.microsoft.com/office/2007/relationships/hdphoto" Target="../media/hdphoto12.wdp"/><Relationship Id="rId18" Type="http://schemas.openxmlformats.org/officeDocument/2006/relationships/image" Target="../media/image26.png"/><Relationship Id="rId3" Type="http://schemas.openxmlformats.org/officeDocument/2006/relationships/tags" Target="../tags/tag109.xml"/><Relationship Id="rId21" Type="http://schemas.microsoft.com/office/2007/relationships/hdphoto" Target="../media/hdphoto15.wdp"/><Relationship Id="rId7" Type="http://schemas.openxmlformats.org/officeDocument/2006/relationships/tags" Target="../tags/tag113.xml"/><Relationship Id="rId12" Type="http://schemas.openxmlformats.org/officeDocument/2006/relationships/image" Target="../media/image22.png"/><Relationship Id="rId17" Type="http://schemas.microsoft.com/office/2007/relationships/hdphoto" Target="../media/hdphoto14.wdp"/><Relationship Id="rId2" Type="http://schemas.openxmlformats.org/officeDocument/2006/relationships/tags" Target="../tags/tag108.xml"/><Relationship Id="rId16" Type="http://schemas.openxmlformats.org/officeDocument/2006/relationships/image" Target="../media/image24.png"/><Relationship Id="rId20" Type="http://schemas.openxmlformats.org/officeDocument/2006/relationships/image" Target="../media/image25.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notesSlide" Target="../notesSlides/notesSlide14.xml"/><Relationship Id="rId24" Type="http://schemas.openxmlformats.org/officeDocument/2006/relationships/image" Target="../media/image69.png"/><Relationship Id="rId5" Type="http://schemas.openxmlformats.org/officeDocument/2006/relationships/tags" Target="../tags/tag111.xml"/><Relationship Id="rId15" Type="http://schemas.microsoft.com/office/2007/relationships/hdphoto" Target="../media/hdphoto13.wdp"/><Relationship Id="rId23" Type="http://schemas.openxmlformats.org/officeDocument/2006/relationships/image" Target="../media/image65.png"/><Relationship Id="rId10" Type="http://schemas.openxmlformats.org/officeDocument/2006/relationships/slideLayout" Target="../slideLayouts/slideLayout7.xml"/><Relationship Id="rId19" Type="http://schemas.microsoft.com/office/2007/relationships/hdphoto" Target="../media/hdphoto16.wdp"/><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image" Target="../media/image23.png"/><Relationship Id="rId22"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notesSlide" Target="../notesSlides/notesSlide15.xml"/><Relationship Id="rId18" Type="http://schemas.openxmlformats.org/officeDocument/2006/relationships/image" Target="../media/image24.png"/><Relationship Id="rId26" Type="http://schemas.openxmlformats.org/officeDocument/2006/relationships/image" Target="../media/image69.png"/><Relationship Id="rId3" Type="http://schemas.openxmlformats.org/officeDocument/2006/relationships/tags" Target="../tags/tag118.xml"/><Relationship Id="rId21" Type="http://schemas.microsoft.com/office/2007/relationships/hdphoto" Target="../media/hdphoto16.wdp"/><Relationship Id="rId7" Type="http://schemas.openxmlformats.org/officeDocument/2006/relationships/tags" Target="../tags/tag122.xml"/><Relationship Id="rId12" Type="http://schemas.openxmlformats.org/officeDocument/2006/relationships/slideLayout" Target="../slideLayouts/slideLayout7.xml"/><Relationship Id="rId17" Type="http://schemas.microsoft.com/office/2007/relationships/hdphoto" Target="../media/hdphoto13.wdp"/><Relationship Id="rId25" Type="http://schemas.openxmlformats.org/officeDocument/2006/relationships/image" Target="../media/image65.png"/><Relationship Id="rId2" Type="http://schemas.openxmlformats.org/officeDocument/2006/relationships/tags" Target="../tags/tag117.xml"/><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image" Target="../media/image68.png"/><Relationship Id="rId5" Type="http://schemas.openxmlformats.org/officeDocument/2006/relationships/tags" Target="../tags/tag120.xml"/><Relationship Id="rId15" Type="http://schemas.microsoft.com/office/2007/relationships/hdphoto" Target="../media/hdphoto12.wdp"/><Relationship Id="rId23" Type="http://schemas.microsoft.com/office/2007/relationships/hdphoto" Target="../media/hdphoto15.wdp"/><Relationship Id="rId10" Type="http://schemas.openxmlformats.org/officeDocument/2006/relationships/tags" Target="../tags/tag125.xml"/><Relationship Id="rId19" Type="http://schemas.microsoft.com/office/2007/relationships/hdphoto" Target="../media/hdphoto14.wdp"/><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image" Target="../media/image22.png"/><Relationship Id="rId22" Type="http://schemas.openxmlformats.org/officeDocument/2006/relationships/image" Target="../media/image25.png"/><Relationship Id="rId27"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27.xml"/><Relationship Id="rId6" Type="http://schemas.openxmlformats.org/officeDocument/2006/relationships/image" Target="../media/image5.jpeg"/><Relationship Id="rId5" Type="http://schemas.microsoft.com/office/2007/relationships/hdphoto" Target="../media/hdphoto3.wdp"/><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hyperlink" Target="https://www.geeksforgeeks.org/working-of-domain-name-system-dns-server/" TargetMode="External"/><Relationship Id="rId3" Type="http://schemas.openxmlformats.org/officeDocument/2006/relationships/notesSlide" Target="../notesSlides/notesSlide17.xml"/><Relationship Id="rId7" Type="http://schemas.openxmlformats.org/officeDocument/2006/relationships/hyperlink" Target="https://blog.csdn.net/baidu_41651554/article/details/122166110" TargetMode="External"/><Relationship Id="rId2" Type="http://schemas.openxmlformats.org/officeDocument/2006/relationships/slideLayout" Target="../slideLayouts/slideLayout7.xml"/><Relationship Id="rId1" Type="http://schemas.openxmlformats.org/officeDocument/2006/relationships/tags" Target="../tags/tag128.xml"/><Relationship Id="rId6" Type="http://schemas.openxmlformats.org/officeDocument/2006/relationships/hyperlink" Target="https://www.codecademy.com/resources/blog/what-is-a-domain-name/" TargetMode="External"/><Relationship Id="rId5" Type="http://schemas.microsoft.com/office/2007/relationships/hdphoto" Target="../media/hdphoto3.wdp"/><Relationship Id="rId10"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hyperlink" Target="https://www.pcmag.com/how-to/what-is-dns-how-it-works-domain-name-syste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7.png"/><Relationship Id="rId5" Type="http://schemas.microsoft.com/office/2007/relationships/hdphoto" Target="../media/hdphoto35.wdp"/><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microsoft.com/office/2007/relationships/hdphoto" Target="../media/hdphoto11.wdp"/><Relationship Id="rId5" Type="http://schemas.microsoft.com/office/2007/relationships/hdphoto" Target="../media/hdphoto8.wdp"/><Relationship Id="rId10" Type="http://schemas.openxmlformats.org/officeDocument/2006/relationships/image" Target="../media/image15.png"/><Relationship Id="rId4" Type="http://schemas.openxmlformats.org/officeDocument/2006/relationships/image" Target="../media/image12.png"/><Relationship Id="rId9" Type="http://schemas.microsoft.com/office/2007/relationships/hdphoto" Target="../media/hdphoto10.wdp"/></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3.png"/><Relationship Id="rId18" Type="http://schemas.microsoft.com/office/2007/relationships/hdphoto" Target="../media/hdphoto11.wdp"/><Relationship Id="rId3" Type="http://schemas.openxmlformats.org/officeDocument/2006/relationships/tags" Target="../tags/tag6.xml"/><Relationship Id="rId21" Type="http://schemas.openxmlformats.org/officeDocument/2006/relationships/image" Target="../media/image18.png"/><Relationship Id="rId7" Type="http://schemas.openxmlformats.org/officeDocument/2006/relationships/tags" Target="../tags/tag10.xml"/><Relationship Id="rId12" Type="http://schemas.microsoft.com/office/2007/relationships/hdphoto" Target="../media/hdphoto8.wdp"/><Relationship Id="rId17" Type="http://schemas.openxmlformats.org/officeDocument/2006/relationships/image" Target="../media/image15.png"/><Relationship Id="rId2" Type="http://schemas.openxmlformats.org/officeDocument/2006/relationships/tags" Target="../tags/tag5.xml"/><Relationship Id="rId16" Type="http://schemas.microsoft.com/office/2007/relationships/hdphoto" Target="../media/hdphoto10.wdp"/><Relationship Id="rId20" Type="http://schemas.openxmlformats.org/officeDocument/2006/relationships/image" Target="../media/image17.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2.png"/><Relationship Id="rId5" Type="http://schemas.openxmlformats.org/officeDocument/2006/relationships/tags" Target="../tags/tag8.xml"/><Relationship Id="rId15" Type="http://schemas.openxmlformats.org/officeDocument/2006/relationships/image" Target="../media/image14.png"/><Relationship Id="rId10" Type="http://schemas.microsoft.com/office/2007/relationships/hdphoto" Target="../media/hdphoto7.wdp"/><Relationship Id="rId19" Type="http://schemas.openxmlformats.org/officeDocument/2006/relationships/image" Target="../media/image16.png"/><Relationship Id="rId4" Type="http://schemas.openxmlformats.org/officeDocument/2006/relationships/tags" Target="../tags/tag7.xml"/><Relationship Id="rId9" Type="http://schemas.openxmlformats.org/officeDocument/2006/relationships/image" Target="../media/image11.png"/><Relationship Id="rId14" Type="http://schemas.microsoft.com/office/2007/relationships/hdphoto" Target="../media/hdphoto9.wdp"/></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11.wdp"/><Relationship Id="rId3" Type="http://schemas.openxmlformats.org/officeDocument/2006/relationships/slideLayout" Target="../slideLayouts/slideLayout7.xml"/><Relationship Id="rId7" Type="http://schemas.microsoft.com/office/2007/relationships/hdphoto" Target="../media/hdphoto8.wdp"/><Relationship Id="rId12" Type="http://schemas.openxmlformats.org/officeDocument/2006/relationships/image" Target="../media/image15.png"/><Relationship Id="rId2" Type="http://schemas.openxmlformats.org/officeDocument/2006/relationships/tags" Target="../tags/tag12.xml"/><Relationship Id="rId16" Type="http://schemas.openxmlformats.org/officeDocument/2006/relationships/image" Target="../media/image21.png"/><Relationship Id="rId1" Type="http://schemas.openxmlformats.org/officeDocument/2006/relationships/tags" Target="../tags/tag11.xml"/><Relationship Id="rId6" Type="http://schemas.openxmlformats.org/officeDocument/2006/relationships/image" Target="../media/image12.png"/><Relationship Id="rId11" Type="http://schemas.microsoft.com/office/2007/relationships/hdphoto" Target="../media/hdphoto10.wdp"/><Relationship Id="rId5" Type="http://schemas.microsoft.com/office/2007/relationships/hdphoto" Target="../media/hdphoto7.wdp"/><Relationship Id="rId15" Type="http://schemas.openxmlformats.org/officeDocument/2006/relationships/image" Target="../media/image20.jpeg"/><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9.wdp"/><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23.png"/><Relationship Id="rId12" Type="http://schemas.microsoft.com/office/2007/relationships/hdphoto" Target="../media/hdphoto15.wdp"/><Relationship Id="rId2" Type="http://schemas.openxmlformats.org/officeDocument/2006/relationships/tags" Target="../tags/tag14.xml"/><Relationship Id="rId1" Type="http://schemas.openxmlformats.org/officeDocument/2006/relationships/tags" Target="../tags/tag13.xml"/><Relationship Id="rId6" Type="http://schemas.microsoft.com/office/2007/relationships/hdphoto" Target="../media/hdphoto12.wdp"/><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jpeg"/><Relationship Id="rId10" Type="http://schemas.microsoft.com/office/2007/relationships/hdphoto" Target="../media/hdphoto14.wdp"/><Relationship Id="rId4" Type="http://schemas.openxmlformats.org/officeDocument/2006/relationships/notesSlide" Target="../notesSlides/notesSlide4.xml"/><Relationship Id="rId9" Type="http://schemas.openxmlformats.org/officeDocument/2006/relationships/image" Target="../media/image24.png"/><Relationship Id="rId14" Type="http://schemas.microsoft.com/office/2007/relationships/hdphoto" Target="../media/hdphoto16.wdp"/></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6.wdp"/><Relationship Id="rId3" Type="http://schemas.openxmlformats.org/officeDocument/2006/relationships/tags" Target="../tags/tag17.xml"/><Relationship Id="rId7" Type="http://schemas.microsoft.com/office/2007/relationships/hdphoto" Target="../media/hdphoto12.wdp"/><Relationship Id="rId12" Type="http://schemas.openxmlformats.org/officeDocument/2006/relationships/image" Target="../media/image26.png"/><Relationship Id="rId2" Type="http://schemas.openxmlformats.org/officeDocument/2006/relationships/tags" Target="../tags/tag16.xml"/><Relationship Id="rId16" Type="http://schemas.openxmlformats.org/officeDocument/2006/relationships/image" Target="../media/image29.png"/><Relationship Id="rId1" Type="http://schemas.openxmlformats.org/officeDocument/2006/relationships/tags" Target="../tags/tag15.xml"/><Relationship Id="rId6" Type="http://schemas.openxmlformats.org/officeDocument/2006/relationships/image" Target="../media/image22.png"/><Relationship Id="rId11" Type="http://schemas.microsoft.com/office/2007/relationships/hdphoto" Target="../media/hdphoto14.wdp"/><Relationship Id="rId5" Type="http://schemas.openxmlformats.org/officeDocument/2006/relationships/notesSlide" Target="../notesSlides/notesSlide5.xml"/><Relationship Id="rId15" Type="http://schemas.openxmlformats.org/officeDocument/2006/relationships/image" Target="../media/image20.jpeg"/><Relationship Id="rId10" Type="http://schemas.openxmlformats.org/officeDocument/2006/relationships/image" Target="../media/image24.png"/><Relationship Id="rId4" Type="http://schemas.openxmlformats.org/officeDocument/2006/relationships/slideLayout" Target="../slideLayouts/slideLayout7.xml"/><Relationship Id="rId9" Type="http://schemas.microsoft.com/office/2007/relationships/hdphoto" Target="../media/hdphoto13.wdp"/><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18" Type="http://schemas.microsoft.com/office/2007/relationships/hdphoto" Target="../media/hdphoto22.wdp"/><Relationship Id="rId3" Type="http://schemas.microsoft.com/office/2007/relationships/hdphoto" Target="../media/hdphoto17.wdp"/><Relationship Id="rId7" Type="http://schemas.microsoft.com/office/2007/relationships/hdphoto" Target="../media/hdphoto10.wdp"/><Relationship Id="rId12" Type="http://schemas.openxmlformats.org/officeDocument/2006/relationships/image" Target="../media/image35.jpeg"/><Relationship Id="rId17" Type="http://schemas.openxmlformats.org/officeDocument/2006/relationships/image" Target="../media/image38.png"/><Relationship Id="rId2" Type="http://schemas.openxmlformats.org/officeDocument/2006/relationships/image" Target="../media/image30.png"/><Relationship Id="rId16" Type="http://schemas.microsoft.com/office/2007/relationships/hdphoto" Target="../media/hdphoto21.wdp"/><Relationship Id="rId20" Type="http://schemas.microsoft.com/office/2007/relationships/hdphoto" Target="../media/hdphoto23.wdp"/><Relationship Id="rId1" Type="http://schemas.openxmlformats.org/officeDocument/2006/relationships/slideLayout" Target="../slideLayouts/slideLayout7.xml"/><Relationship Id="rId6" Type="http://schemas.openxmlformats.org/officeDocument/2006/relationships/image" Target="../media/image14.png"/><Relationship Id="rId11" Type="http://schemas.microsoft.com/office/2007/relationships/hdphoto" Target="../media/hdphoto19.wdp"/><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image" Target="../media/image34.png"/><Relationship Id="rId19" Type="http://schemas.openxmlformats.org/officeDocument/2006/relationships/image" Target="../media/image39.png"/><Relationship Id="rId4" Type="http://schemas.openxmlformats.org/officeDocument/2006/relationships/image" Target="../media/image31.png"/><Relationship Id="rId9" Type="http://schemas.microsoft.com/office/2007/relationships/hdphoto" Target="../media/hdphoto18.wdp"/><Relationship Id="rId14" Type="http://schemas.microsoft.com/office/2007/relationships/hdphoto" Target="../media/hdphoto20.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2000"/>
            <a:extLst>
              <a:ext uri="{BEBA8EAE-BF5A-486C-A8C5-ECC9F3942E4B}">
                <a14:imgProps xmlns:a14="http://schemas.microsoft.com/office/drawing/2010/main">
                  <a14:imgLayer r:embed="rId5">
                    <a14:imgEffect>
                      <a14:brightnessContrast bright="-6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5000"/>
                    </a14:imgEffect>
                  </a14:imgLayer>
                </a14:imgProps>
              </a:ext>
              <a:ext uri="{28A0092B-C50C-407E-A947-70E740481C1C}">
                <a14:useLocalDpi xmlns:a14="http://schemas.microsoft.com/office/drawing/2010/main" val="0"/>
              </a:ext>
            </a:extLst>
          </a:blip>
          <a:srcRect b="49234"/>
          <a:stretch>
            <a:fillRect/>
          </a:stretch>
        </p:blipFill>
        <p:spPr>
          <a:xfrm>
            <a:off x="4522665" y="2181646"/>
            <a:ext cx="1865538" cy="947057"/>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5000"/>
                    </a14:imgEffect>
                  </a14:imgLayer>
                </a14:imgProps>
              </a:ext>
              <a:ext uri="{28A0092B-C50C-407E-A947-70E740481C1C}">
                <a14:useLocalDpi xmlns:a14="http://schemas.microsoft.com/office/drawing/2010/main" val="0"/>
              </a:ext>
            </a:extLst>
          </a:blip>
          <a:srcRect b="49234"/>
          <a:stretch>
            <a:fillRect/>
          </a:stretch>
        </p:blipFill>
        <p:spPr>
          <a:xfrm rot="10800000">
            <a:off x="3177144" y="3113938"/>
            <a:ext cx="1338577" cy="679541"/>
          </a:xfrm>
          <a:prstGeom prst="rect">
            <a:avLst/>
          </a:prstGeom>
          <a:effectLst>
            <a:outerShdw blurRad="50800" dist="38100" dir="2700000" algn="tl" rotWithShape="0">
              <a:prstClr val="black">
                <a:alpha val="40000"/>
              </a:prstClr>
            </a:outerShdw>
          </a:effectLst>
        </p:spPr>
      </p:pic>
      <p:sp>
        <p:nvSpPr>
          <p:cNvPr id="14" name="矩形 13"/>
          <p:cNvSpPr/>
          <p:nvPr/>
        </p:nvSpPr>
        <p:spPr>
          <a:xfrm>
            <a:off x="6575958" y="2108984"/>
            <a:ext cx="975360" cy="2613660"/>
          </a:xfrm>
          <a:prstGeom prst="rect">
            <a:avLst/>
          </a:prstGeom>
          <a:solidFill>
            <a:srgbClr val="C9BA9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矩形 14"/>
          <p:cNvSpPr/>
          <p:nvPr/>
        </p:nvSpPr>
        <p:spPr>
          <a:xfrm>
            <a:off x="6667784" y="1994684"/>
            <a:ext cx="975360" cy="2613660"/>
          </a:xfrm>
          <a:prstGeom prst="rect">
            <a:avLst/>
          </a:prstGeom>
          <a:noFill/>
          <a:ln w="19050">
            <a:solidFill>
              <a:srgbClr val="C9BA90">
                <a:alpha val="92000"/>
              </a:srgb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等腰三角形 18"/>
          <p:cNvSpPr/>
          <p:nvPr/>
        </p:nvSpPr>
        <p:spPr>
          <a:xfrm>
            <a:off x="3432708" y="2402626"/>
            <a:ext cx="198120" cy="186418"/>
          </a:xfrm>
          <a:prstGeom prst="triangle">
            <a:avLst/>
          </a:prstGeom>
          <a:solidFill>
            <a:srgbClr val="CCBE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文本框 57"/>
          <p:cNvSpPr txBox="1"/>
          <p:nvPr/>
        </p:nvSpPr>
        <p:spPr>
          <a:xfrm>
            <a:off x="4608380" y="3429000"/>
            <a:ext cx="2942938" cy="11988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1" i="1" u="none" strike="noStrike" kern="1200" cap="none" spc="0" normalizeH="0" baseline="0" noProof="0" dirty="0">
                <a:ln>
                  <a:solidFill>
                    <a:prstClr val="white"/>
                  </a:solidFill>
                </a:ln>
                <a:solidFill>
                  <a:prstClr val="white">
                    <a:alpha val="59000"/>
                  </a:prstClr>
                </a:solidFill>
                <a:effectLst/>
                <a:uLnTx/>
                <a:uFillTx/>
                <a:latin typeface="Gabriola" panose="04040605051002020D02" pitchFamily="82" charset="0"/>
                <a:ea typeface="等线" panose="02010600030101010101" charset="-122"/>
                <a:cs typeface="+mn-cs"/>
              </a:rPr>
              <a:t>DNS</a:t>
            </a:r>
          </a:p>
        </p:txBody>
      </p:sp>
      <p:sp>
        <p:nvSpPr>
          <p:cNvPr id="20" name="等腰三角形 19"/>
          <p:cNvSpPr/>
          <p:nvPr/>
        </p:nvSpPr>
        <p:spPr>
          <a:xfrm>
            <a:off x="3577681" y="2589051"/>
            <a:ext cx="198120" cy="186418"/>
          </a:xfrm>
          <a:prstGeom prst="triangle">
            <a:avLst/>
          </a:prstGeom>
          <a:solidFill>
            <a:srgbClr val="CCBE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等腰三角形 20"/>
          <p:cNvSpPr/>
          <p:nvPr/>
        </p:nvSpPr>
        <p:spPr>
          <a:xfrm>
            <a:off x="3737464" y="2402626"/>
            <a:ext cx="198120" cy="186418"/>
          </a:xfrm>
          <a:prstGeom prst="triangle">
            <a:avLst/>
          </a:prstGeom>
          <a:noFill/>
          <a:ln w="25400">
            <a:solidFill>
              <a:srgbClr val="CCBE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672590" y="3585210"/>
            <a:ext cx="9052560" cy="113728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arlow Solid Italic" panose="04030604020F02020D02" charset="0"/>
                <a:ea typeface="等线" panose="02010600030101010101" charset="-122"/>
                <a:cs typeface="Harlow Solid Italic" panose="04030604020F02020D02" charset="0"/>
              </a:rPr>
              <a:t>Domain Name System</a:t>
            </a:r>
          </a:p>
        </p:txBody>
      </p:sp>
      <p:sp>
        <p:nvSpPr>
          <p:cNvPr id="57" name="文本框 56"/>
          <p:cNvSpPr txBox="1"/>
          <p:nvPr/>
        </p:nvSpPr>
        <p:spPr>
          <a:xfrm>
            <a:off x="3578225" y="4284345"/>
            <a:ext cx="2918460" cy="1786890"/>
          </a:xfrm>
          <a:prstGeom prst="rect">
            <a:avLst/>
          </a:prstGeom>
          <a:noFill/>
          <a:effectLst>
            <a:outerShdw dist="38100" dir="10800000" sx="200000" sy="200000" algn="r" rotWithShape="0">
              <a:prstClr val="black">
                <a:alpha val="100000"/>
              </a:prstClr>
            </a:outerShdw>
          </a:effectLst>
        </p:spPr>
        <p:txBody>
          <a:bodyPr wrap="square" rtlCol="0">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学号</a:t>
            </a:r>
            <a:r>
              <a:rPr kumimoji="0" lang="en-US" altLang="zh-CN"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 </a:t>
            </a:r>
            <a:r>
              <a:rPr kumimoji="0" lang="zh-CN" altLang="en-US"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姓名</a:t>
            </a: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202130430164   </a:t>
            </a:r>
            <a:r>
              <a:rPr kumimoji="0" lang="zh-CN" altLang="en-US"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刘薇</a:t>
            </a: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202130441078 </a:t>
            </a:r>
            <a:r>
              <a:rPr kumimoji="0" lang="zh-CN" altLang="en-US"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廖媛媛</a:t>
            </a:r>
          </a:p>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202130430225</a:t>
            </a:r>
            <a:r>
              <a:rPr kumimoji="0" lang="en-US" altLang="zh-CN"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 </a:t>
            </a:r>
            <a:r>
              <a:rPr kumimoji="0" lang="zh-CN" altLang="en-US"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谭子樱</a:t>
            </a: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202130201221 </a:t>
            </a:r>
            <a:r>
              <a:rPr kumimoji="0" lang="zh-CN" altLang="en-US"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李旭涵</a:t>
            </a: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202130430171 </a:t>
            </a:r>
            <a:r>
              <a:rPr kumimoji="0" lang="zh-CN" altLang="en-US" sz="1800" b="0" i="0" u="none" strike="noStrike" kern="1200" cap="none" spc="0" normalizeH="0" baseline="0" noProof="0" dirty="0">
                <a:ln>
                  <a:solidFill>
                    <a:prstClr val="white"/>
                  </a:solidFill>
                </a:ln>
                <a:solidFill>
                  <a:prstClr val="white">
                    <a:alpha val="62000"/>
                  </a:prstClr>
                </a:solidFill>
                <a:effectLst/>
                <a:uLnTx/>
                <a:uFillTx/>
                <a:latin typeface="等线" panose="02010600030101010101" charset="-122"/>
                <a:ea typeface="等线" panose="02010600030101010101" charset="-122"/>
                <a:cs typeface="+mn-cs"/>
              </a:rPr>
              <a:t>龙子琳</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childTnLst>
                                </p:cTn>
                              </p:par>
                              <p:par>
                                <p:cTn id="8" presetID="42" presetClass="path" presetSubtype="0" accel="50000" decel="50000" fill="hold" nodeType="withEffect">
                                  <p:stCondLst>
                                    <p:cond delay="0"/>
                                  </p:stCondLst>
                                  <p:childTnLst>
                                    <p:animMotion origin="layout" path="M 0.00912 0.00232 L 0.00079 0.00232 " pathEditMode="relative" rAng="0" ptsTypes="AA">
                                      <p:cBhvr>
                                        <p:cTn id="9" dur="1500" fill="hold"/>
                                        <p:tgtEl>
                                          <p:spTgt spid="13"/>
                                        </p:tgtEl>
                                        <p:attrNameLst>
                                          <p:attrName>ppt_x</p:attrName>
                                          <p:attrName>ppt_y</p:attrName>
                                        </p:attrNameLst>
                                      </p:cBhvr>
                                      <p:rCtr x="-417" y="0"/>
                                    </p:animMotion>
                                  </p:childTnLst>
                                </p:cTn>
                              </p:par>
                              <p:par>
                                <p:cTn id="10" presetID="10"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500"/>
                                        <p:tgtEl>
                                          <p:spTgt spid="12"/>
                                        </p:tgtEl>
                                      </p:cBhvr>
                                    </p:animEffect>
                                  </p:childTnLst>
                                </p:cTn>
                              </p:par>
                              <p:par>
                                <p:cTn id="13" presetID="42" presetClass="path" presetSubtype="0" accel="50000" decel="50000" fill="hold" nodeType="withEffect">
                                  <p:stCondLst>
                                    <p:cond delay="0"/>
                                  </p:stCondLst>
                                  <p:childTnLst>
                                    <p:animMotion origin="layout" path="M -0.00782 0.00023 L -0.00066 2.96296E-6 " pathEditMode="relative" rAng="0" ptsTypes="AA">
                                      <p:cBhvr>
                                        <p:cTn id="14" dur="1500" fill="hold"/>
                                        <p:tgtEl>
                                          <p:spTgt spid="12"/>
                                        </p:tgtEl>
                                        <p:attrNameLst>
                                          <p:attrName>ppt_x</p:attrName>
                                          <p:attrName>ppt_y</p:attrName>
                                        </p:attrNameLst>
                                      </p:cBhvr>
                                      <p:rCtr x="352" y="-23"/>
                                    </p:animMotion>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500"/>
                                        <p:tgtEl>
                                          <p:spTgt spid="57"/>
                                        </p:tgtEl>
                                      </p:cBhvr>
                                    </p:animEffect>
                                  </p:childTnLst>
                                </p:cTn>
                              </p:par>
                              <p:par>
                                <p:cTn id="24" presetID="42" presetClass="path" presetSubtype="0" accel="50000" decel="50000" fill="hold" grpId="1" nodeType="withEffect">
                                  <p:stCondLst>
                                    <p:cond delay="0"/>
                                  </p:stCondLst>
                                  <p:childTnLst>
                                    <p:animMotion origin="layout" path="M 0.00833 1.48148E-6 L 4.16667E-6 4.07407E-6 " pathEditMode="relative" rAng="0" ptsTypes="AA">
                                      <p:cBhvr>
                                        <p:cTn id="25" dur="1500" fill="hold"/>
                                        <p:tgtEl>
                                          <p:spTgt spid="57"/>
                                        </p:tgtEl>
                                        <p:attrNameLst>
                                          <p:attrName>ppt_x</p:attrName>
                                          <p:attrName>ppt_y</p:attrName>
                                        </p:attrNameLst>
                                      </p:cBhvr>
                                      <p:rCtr x="-469" y="46"/>
                                    </p:animMotion>
                                  </p:childTnLst>
                                </p:cTn>
                              </p:par>
                              <p:par>
                                <p:cTn id="26" presetID="10"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1500"/>
                                        <p:tgtEl>
                                          <p:spTgt spid="58"/>
                                        </p:tgtEl>
                                      </p:cBhvr>
                                    </p:animEffect>
                                  </p:childTnLst>
                                </p:cTn>
                              </p:par>
                              <p:par>
                                <p:cTn id="29" presetID="42" presetClass="path" presetSubtype="0" accel="50000" decel="50000" fill="hold" grpId="1" nodeType="withEffect">
                                  <p:stCondLst>
                                    <p:cond delay="0"/>
                                  </p:stCondLst>
                                  <p:childTnLst>
                                    <p:animMotion origin="layout" path="M -0.00938 0.00023 L 2.08333E-6 0 " pathEditMode="relative" rAng="0" ptsTypes="AA">
                                      <p:cBhvr>
                                        <p:cTn id="30" dur="1500" fill="hold"/>
                                        <p:tgtEl>
                                          <p:spTgt spid="58"/>
                                        </p:tgtEl>
                                        <p:attrNameLst>
                                          <p:attrName>ppt_x</p:attrName>
                                          <p:attrName>ppt_y</p:attrName>
                                        </p:attrNameLst>
                                      </p:cBhvr>
                                      <p:rCtr x="469" y="-23"/>
                                    </p:animMotion>
                                  </p:childTnLst>
                                </p:cTn>
                              </p:par>
                              <p:par>
                                <p:cTn id="31" presetID="10" presetClass="entr" presetSubtype="0" fill="hold" grpId="1"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64" presetClass="path" presetSubtype="0" accel="50000" decel="50000" fill="hold" grpId="0" nodeType="withEffect">
                                  <p:stCondLst>
                                    <p:cond delay="0"/>
                                  </p:stCondLst>
                                  <p:childTnLst>
                                    <p:animMotion origin="layout" path="M -0.000104167 -0.0433333 L -0.0009375 -0.188796 " pathEditMode="relative" rAng="0" ptsTypes="">
                                      <p:cBhvr>
                                        <p:cTn id="35" dur="2000" fill="hold"/>
                                        <p:tgtEl>
                                          <p:spTgt spid="8"/>
                                        </p:tgtEl>
                                        <p:attrNameLst>
                                          <p:attrName>ppt_x</p:attrName>
                                          <p:attrName>ppt_y</p:attrName>
                                        </p:attrNameLst>
                                      </p:cBhvr>
                                      <p:rCtr x="0" y="-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58" grpId="0"/>
      <p:bldP spid="58" grpId="1"/>
      <p:bldP spid="8" grpId="0"/>
      <p:bldP spid="8" grpId="1"/>
      <p:bldP spid="57" grpId="0" bldLvl="0" animBg="1"/>
      <p:bldP spid="57"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2" name="任意多边形: 形状 1"/>
          <p:cNvSpPr>
            <a:spLocks noChangeAspect="1"/>
          </p:cNvSpPr>
          <p:nvPr/>
        </p:nvSpPr>
        <p:spPr>
          <a:xfrm>
            <a:off x="7618799" y="98148"/>
            <a:ext cx="3122731" cy="3589338"/>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5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等腰三角形 43"/>
          <p:cNvSpPr>
            <a:spLocks noChangeAspect="1"/>
          </p:cNvSpPr>
          <p:nvPr/>
        </p:nvSpPr>
        <p:spPr>
          <a:xfrm rot="8711453">
            <a:off x="425755" y="2170367"/>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1" name="图片 40"/>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453766" y="339165"/>
            <a:ext cx="455094" cy="1251510"/>
          </a:xfrm>
          <a:prstGeom prst="rect">
            <a:avLst/>
          </a:prstGeom>
        </p:spPr>
      </p:pic>
      <p:grpSp>
        <p:nvGrpSpPr>
          <p:cNvPr id="88" name="组合 87"/>
          <p:cNvGrpSpPr/>
          <p:nvPr/>
        </p:nvGrpSpPr>
        <p:grpSpPr>
          <a:xfrm>
            <a:off x="3244418" y="7917436"/>
            <a:ext cx="4808289" cy="4808289"/>
            <a:chOff x="4369358" y="5017881"/>
            <a:chExt cx="4808289" cy="4808289"/>
          </a:xfrm>
        </p:grpSpPr>
        <p:sp>
          <p:nvSpPr>
            <p:cNvPr id="84" name="任意多边形: 形状 83"/>
            <p:cNvSpPr>
              <a:spLocks noChangeAspect="1"/>
            </p:cNvSpPr>
            <p:nvPr/>
          </p:nvSpPr>
          <p:spPr>
            <a:xfrm>
              <a:off x="4686087" y="5027524"/>
              <a:ext cx="4174830" cy="4798646"/>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6" name="椭圆 85"/>
            <p:cNvSpPr/>
            <p:nvPr/>
          </p:nvSpPr>
          <p:spPr>
            <a:xfrm>
              <a:off x="4369358" y="5017881"/>
              <a:ext cx="4808289" cy="4808289"/>
            </a:xfrm>
            <a:prstGeom prst="ellipse">
              <a:avLst/>
            </a:pr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35" name="任意多边形: 形状 34"/>
          <p:cNvSpPr>
            <a:spLocks noChangeAspect="1"/>
          </p:cNvSpPr>
          <p:nvPr/>
        </p:nvSpPr>
        <p:spPr>
          <a:xfrm>
            <a:off x="6026967" y="320460"/>
            <a:ext cx="1142664" cy="1313404"/>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47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449879" y="2121938"/>
            <a:ext cx="521510" cy="521510"/>
          </a:xfrm>
          <a:prstGeom prst="rect">
            <a:avLst/>
          </a:prstGeom>
        </p:spPr>
      </p:pic>
      <p:cxnSp>
        <p:nvCxnSpPr>
          <p:cNvPr id="5" name="直接连接符 4"/>
          <p:cNvCxnSpPr/>
          <p:nvPr/>
        </p:nvCxnSpPr>
        <p:spPr>
          <a:xfrm>
            <a:off x="1300489" y="2386862"/>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8" name="文本框 7"/>
          <p:cNvSpPr txBox="1"/>
          <p:nvPr/>
        </p:nvSpPr>
        <p:spPr>
          <a:xfrm>
            <a:off x="205557" y="1953540"/>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01</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sp>
        <p:nvSpPr>
          <p:cNvPr id="31" name="任意多边形: 形状 30"/>
          <p:cNvSpPr>
            <a:spLocks noChangeAspect="1"/>
          </p:cNvSpPr>
          <p:nvPr/>
        </p:nvSpPr>
        <p:spPr>
          <a:xfrm>
            <a:off x="7624437" y="7689501"/>
            <a:ext cx="5011200" cy="5760000"/>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gradFill flip="none" rotWithShape="1">
            <a:gsLst>
              <a:gs pos="64100">
                <a:srgbClr val="EDEAE3"/>
              </a:gs>
              <a:gs pos="0">
                <a:srgbClr val="A4C8C9"/>
              </a:gs>
              <a:gs pos="100000">
                <a:srgbClr val="EDEAE3"/>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8" name="组合 47"/>
          <p:cNvGrpSpPr/>
          <p:nvPr/>
        </p:nvGrpSpPr>
        <p:grpSpPr>
          <a:xfrm>
            <a:off x="9901651" y="2249011"/>
            <a:ext cx="3293466" cy="3786284"/>
            <a:chOff x="8618435" y="2857163"/>
            <a:chExt cx="5011346" cy="5761219"/>
          </a:xfrm>
        </p:grpSpPr>
        <p:pic>
          <p:nvPicPr>
            <p:cNvPr id="34" name="图片 33"/>
            <p:cNvPicPr>
              <a:picLocks noChangeAspect="1"/>
            </p:cNvPicPr>
            <p:nvPr/>
          </p:nvPicPr>
          <p:blipFill>
            <a:blip r:embed="rId6">
              <a:extLst>
                <a:ext uri="{BEBA8EAE-BF5A-486C-A8C5-ECC9F3942E4B}">
                  <a14:imgProps xmlns:a14="http://schemas.microsoft.com/office/drawing/2010/main">
                    <a14:imgLayer r:embed="rId7">
                      <a14:imgEffect>
                        <a14:artisticFilmGrain trans="26000" grainSize="25"/>
                      </a14:imgEffect>
                    </a14:imgLayer>
                  </a14:imgProps>
                </a:ext>
                <a:ext uri="{28A0092B-C50C-407E-A947-70E740481C1C}">
                  <a14:useLocalDpi xmlns:a14="http://schemas.microsoft.com/office/drawing/2010/main" val="0"/>
                </a:ext>
              </a:extLst>
            </a:blip>
            <a:stretch>
              <a:fillRect/>
            </a:stretch>
          </p:blipFill>
          <p:spPr>
            <a:xfrm>
              <a:off x="8618435" y="2857163"/>
              <a:ext cx="5011346" cy="5761219"/>
            </a:xfrm>
            <a:prstGeom prst="rect">
              <a:avLst/>
            </a:prstGeom>
          </p:spPr>
        </p:pic>
        <p:sp>
          <p:nvSpPr>
            <p:cNvPr id="32" name="任意多边形: 形状 31"/>
            <p:cNvSpPr>
              <a:spLocks noChangeAspect="1"/>
            </p:cNvSpPr>
            <p:nvPr/>
          </p:nvSpPr>
          <p:spPr>
            <a:xfrm>
              <a:off x="9104935" y="3386611"/>
              <a:ext cx="4046824" cy="4651522"/>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noFill/>
            <a:ln>
              <a:solidFill>
                <a:srgbClr val="EDEAE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37" name="等腰三角形 36"/>
          <p:cNvSpPr>
            <a:spLocks noChangeAspect="1"/>
          </p:cNvSpPr>
          <p:nvPr/>
        </p:nvSpPr>
        <p:spPr>
          <a:xfrm rot="8711453">
            <a:off x="5809433" y="1493056"/>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38" name="图片 37"/>
          <p:cNvPicPr>
            <a:picLocks noChangeAspect="1"/>
          </p:cNvPicPr>
          <p:nvPr/>
        </p:nvPicPr>
        <p:blipFill>
          <a:blip r:embed="rId4">
            <a:extLst>
              <a:ext uri="{BEBA8EAE-BF5A-486C-A8C5-ECC9F3942E4B}">
                <a14:imgProps xmlns:a14="http://schemas.microsoft.com/office/drawing/2010/main">
                  <a14:imgLayer r:embed="rId5">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5768787" y="1483362"/>
            <a:ext cx="521510" cy="521510"/>
          </a:xfrm>
          <a:prstGeom prst="rect">
            <a:avLst/>
          </a:prstGeom>
        </p:spPr>
      </p:pic>
      <p:sp>
        <p:nvSpPr>
          <p:cNvPr id="40" name="文本框 39"/>
          <p:cNvSpPr txBox="1"/>
          <p:nvPr/>
        </p:nvSpPr>
        <p:spPr>
          <a:xfrm>
            <a:off x="5672420" y="1233684"/>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02</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artisticFilmGrain trans="33000" grainSize="29"/>
                    </a14:imgEffect>
                  </a14:imgLayer>
                </a14:imgProps>
              </a:ext>
              <a:ext uri="{28A0092B-C50C-407E-A947-70E740481C1C}">
                <a14:useLocalDpi xmlns:a14="http://schemas.microsoft.com/office/drawing/2010/main" val="0"/>
              </a:ext>
            </a:extLst>
          </a:blip>
          <a:stretch>
            <a:fillRect/>
          </a:stretch>
        </p:blipFill>
        <p:spPr>
          <a:xfrm>
            <a:off x="11191131" y="-1024217"/>
            <a:ext cx="2048434" cy="2048434"/>
          </a:xfrm>
          <a:prstGeom prst="rect">
            <a:avLst/>
          </a:prstGeom>
        </p:spPr>
      </p:pic>
      <p:sp>
        <p:nvSpPr>
          <p:cNvPr id="52" name="文本框 51"/>
          <p:cNvSpPr txBox="1"/>
          <p:nvPr/>
        </p:nvSpPr>
        <p:spPr>
          <a:xfrm>
            <a:off x="6855904" y="608981"/>
            <a:ext cx="1490663"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More details</a:t>
            </a:r>
          </a:p>
        </p:txBody>
      </p:sp>
      <p:sp>
        <p:nvSpPr>
          <p:cNvPr id="53" name="文本框 52"/>
          <p:cNvSpPr txBox="1"/>
          <p:nvPr/>
        </p:nvSpPr>
        <p:spPr>
          <a:xfrm>
            <a:off x="1205525" y="1943318"/>
            <a:ext cx="1490663"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Structure</a:t>
            </a:r>
          </a:p>
        </p:txBody>
      </p:sp>
      <p:sp>
        <p:nvSpPr>
          <p:cNvPr id="56" name="矩形 55"/>
          <p:cNvSpPr/>
          <p:nvPr/>
        </p:nvSpPr>
        <p:spPr>
          <a:xfrm>
            <a:off x="-998263" y="8007747"/>
            <a:ext cx="12399688" cy="1355160"/>
          </a:xfrm>
          <a:prstGeom prst="rect">
            <a:avLst/>
          </a:prstGeom>
          <a:gradFill>
            <a:gsLst>
              <a:gs pos="0">
                <a:srgbClr val="DED6BF">
                  <a:alpha val="48000"/>
                </a:srgbClr>
              </a:gs>
              <a:gs pos="100000">
                <a:srgbClr val="D0C49E"/>
              </a:gs>
              <a:gs pos="100000">
                <a:srgbClr val="D0C49E"/>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3" name="等腰三角形 62"/>
          <p:cNvSpPr/>
          <p:nvPr/>
        </p:nvSpPr>
        <p:spPr>
          <a:xfrm rot="3137768">
            <a:off x="5681183" y="321821"/>
            <a:ext cx="198120" cy="186418"/>
          </a:xfrm>
          <a:prstGeom prst="triangle">
            <a:avLst/>
          </a:prstGeom>
          <a:solidFill>
            <a:srgbClr val="CCBE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a:off x="6617453" y="1019707"/>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9" name="文本框 8"/>
          <p:cNvSpPr txBox="1"/>
          <p:nvPr/>
        </p:nvSpPr>
        <p:spPr>
          <a:xfrm>
            <a:off x="1214913" y="2461038"/>
            <a:ext cx="3744401" cy="15684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rPr>
              <a:t>The structure of a domain name consists of several components, each separated by </a:t>
            </a:r>
            <a:r>
              <a:rPr kumimoji="0" lang="en-US" altLang="zh-CN" sz="1600" b="1"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rPr>
              <a:t>dots</a:t>
            </a:r>
            <a:r>
              <a:rPr kumimoji="0" lang="en-US" altLang="zh-CN"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rPr>
              <a:t>, to represent </a:t>
            </a:r>
            <a:r>
              <a:rPr kumimoji="0" lang="en-US" altLang="zh-CN" sz="1600" b="1"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rPr>
              <a:t>different levels</a:t>
            </a:r>
            <a:r>
              <a:rPr kumimoji="0" lang="en-US" altLang="zh-CN"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rPr>
              <a:t> of domain names</a:t>
            </a:r>
          </a:p>
        </p:txBody>
      </p:sp>
      <p:sp>
        <p:nvSpPr>
          <p:cNvPr id="10" name="文本框 9"/>
          <p:cNvSpPr txBox="1"/>
          <p:nvPr/>
        </p:nvSpPr>
        <p:spPr>
          <a:xfrm>
            <a:off x="6711315" y="1233805"/>
            <a:ext cx="4808855" cy="34150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rPr>
              <a:t>The Domain Name System does not specify how many sub-domains a domain name needs to contain, nor does it specify what each level of domain name represents.</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rPr>
              <a:t>Domain names at all levels are managed by the domain name authority at the next level above them, while the highest top-level domains are managed by ICANN, the Internet Corporation for Assigned Names and Numbers</a:t>
            </a:r>
          </a:p>
        </p:txBody>
      </p:sp>
      <p:pic>
        <p:nvPicPr>
          <p:cNvPr id="58" name="图片 57"/>
          <p:cNvPicPr>
            <a:picLocks noChangeAspect="1"/>
          </p:cNvPicPr>
          <p:nvPr/>
        </p:nvPicPr>
        <p:blipFill>
          <a:blip r:embed="rId10">
            <a:extLst>
              <a:ext uri="{BEBA8EAE-BF5A-486C-A8C5-ECC9F3942E4B}">
                <a14:imgProps xmlns:a14="http://schemas.microsoft.com/office/drawing/2010/main">
                  <a14:imgLayer r:embed="rId11">
                    <a14:imgEffect>
                      <a14:artisticFilmGrain trans="12000" grainSize="18"/>
                    </a14:imgEffect>
                  </a14:imgLayer>
                </a14:imgProps>
              </a:ext>
              <a:ext uri="{28A0092B-C50C-407E-A947-70E740481C1C}">
                <a14:useLocalDpi xmlns:a14="http://schemas.microsoft.com/office/drawing/2010/main" val="0"/>
              </a:ext>
            </a:extLst>
          </a:blip>
          <a:stretch>
            <a:fillRect/>
          </a:stretch>
        </p:blipFill>
        <p:spPr>
          <a:xfrm>
            <a:off x="0" y="5527310"/>
            <a:ext cx="12192000" cy="1330690"/>
          </a:xfrm>
          <a:prstGeom prst="rect">
            <a:avLst/>
          </a:prstGeom>
        </p:spPr>
      </p:pic>
      <p:sp>
        <p:nvSpPr>
          <p:cNvPr id="59" name="矩形 58"/>
          <p:cNvSpPr/>
          <p:nvPr/>
        </p:nvSpPr>
        <p:spPr>
          <a:xfrm>
            <a:off x="181302" y="5705050"/>
            <a:ext cx="190606" cy="190606"/>
          </a:xfrm>
          <a:prstGeom prst="rect">
            <a:avLst/>
          </a:prstGeom>
          <a:solidFill>
            <a:srgbClr val="699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文本框 59"/>
          <p:cNvSpPr txBox="1"/>
          <p:nvPr/>
        </p:nvSpPr>
        <p:spPr>
          <a:xfrm>
            <a:off x="462280" y="5607050"/>
            <a:ext cx="11945620" cy="1198880"/>
          </a:xfrm>
          <a:prstGeom prst="rect">
            <a:avLst/>
          </a:prstGeom>
          <a:noFill/>
        </p:spPr>
        <p:txBody>
          <a:bodyPr wrap="square" rtlCol="0">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en-US" altLang="zh-CN" sz="160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latin typeface="Bookman Old Style" panose="02050604050505020204" pitchFamily="18" charset="0"/>
                <a:ea typeface="等线" panose="02010600030101010101" charset="-122"/>
              </a:rPr>
              <a:t>Each level of domain names consists of letters and numbers, no more than 63 characters, and is not case-sensitive.</a:t>
            </a:r>
            <a:r>
              <a:rPr kumimoji="0" lang="en-US" altLang="zh-CN" sz="1600" b="1" i="0" u="none" strike="noStrike" kern="1200" cap="none" spc="0" normalizeH="0" baseline="0" noProof="0">
                <a:solidFill>
                  <a:schemeClr val="tx1"/>
                </a:solidFill>
                <a:effectLst>
                  <a:outerShdw blurRad="38100" dist="19050" dir="2700000" algn="tl" rotWithShape="0">
                    <a:schemeClr val="dk1">
                      <a:alpha val="40000"/>
                    </a:schemeClr>
                  </a:outerShdw>
                </a:effectLst>
                <a:uLnTx/>
                <a:uFillTx/>
                <a:latin typeface="Bookman Old Style" panose="02050604050505020204" pitchFamily="18" charset="0"/>
                <a:ea typeface="等线" panose="02010600030101010101" charset="-122"/>
              </a:rPr>
              <a:t> From right to left are the domain names from highest to lowest.</a:t>
            </a:r>
            <a:r>
              <a:rPr kumimoji="0" lang="en-US" altLang="zh-CN" sz="160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latin typeface="Bookman Old Style" panose="02050604050505020204" pitchFamily="18" charset="0"/>
                <a:ea typeface="等线" panose="02010600030101010101" charset="-122"/>
              </a:rPr>
              <a:t> The full domain name should be no more than 255 characters.</a:t>
            </a:r>
          </a:p>
        </p:txBody>
      </p:sp>
      <p:sp>
        <p:nvSpPr>
          <p:cNvPr id="3" name="文本框 2"/>
          <p:cNvSpPr txBox="1"/>
          <p:nvPr/>
        </p:nvSpPr>
        <p:spPr>
          <a:xfrm>
            <a:off x="1440180" y="4185285"/>
            <a:ext cx="329311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sng" strike="noStrike" kern="1200" cap="none" spc="0" normalizeH="0" baseline="0" noProof="0">
                <a:ln>
                  <a:noFill/>
                </a:ln>
                <a:solidFill>
                  <a:srgbClr val="44546A"/>
                </a:solidFill>
                <a:effectLst/>
                <a:uLnTx/>
                <a:uFillTx/>
                <a:latin typeface="Bookman Old Style" panose="02050604050505020204" pitchFamily="18" charset="0"/>
                <a:ea typeface="等线" panose="02010600030101010101" charset="-122"/>
                <a:cs typeface="+mn-cs"/>
              </a:rPr>
              <a:t>jw</a:t>
            </a:r>
            <a:r>
              <a:rPr kumimoji="0" lang="en-US" altLang="zh-CN" sz="3200" b="0" i="0" u="none" strike="noStrike" kern="1200" cap="none" spc="0" normalizeH="0" baseline="0" noProof="0">
                <a:ln>
                  <a:noFill/>
                </a:ln>
                <a:solidFill>
                  <a:srgbClr val="44546A"/>
                </a:solidFill>
                <a:effectLst/>
                <a:uLnTx/>
                <a:uFillTx/>
                <a:latin typeface="Bookman Old Style" panose="02050604050505020204" pitchFamily="18" charset="0"/>
                <a:ea typeface="等线" panose="02010600030101010101" charset="-122"/>
                <a:cs typeface="+mn-cs"/>
              </a:rPr>
              <a:t>.</a:t>
            </a:r>
            <a:r>
              <a:rPr kumimoji="0" lang="en-US" altLang="zh-CN" sz="3200" b="0" i="0" u="sng" strike="noStrike" kern="1200" cap="none" spc="0" normalizeH="0" baseline="0" noProof="0">
                <a:ln>
                  <a:noFill/>
                </a:ln>
                <a:solidFill>
                  <a:srgbClr val="44546A"/>
                </a:solidFill>
                <a:effectLst/>
                <a:uLnTx/>
                <a:uFillTx/>
                <a:latin typeface="Bookman Old Style" panose="02050604050505020204" pitchFamily="18" charset="0"/>
                <a:ea typeface="等线" panose="02010600030101010101" charset="-122"/>
                <a:cs typeface="+mn-cs"/>
              </a:rPr>
              <a:t>scut</a:t>
            </a:r>
            <a:r>
              <a:rPr kumimoji="0" lang="en-US" altLang="zh-CN" sz="3200" b="0" i="0" u="none" strike="noStrike" kern="1200" cap="none" spc="0" normalizeH="0" baseline="0" noProof="0">
                <a:ln>
                  <a:noFill/>
                </a:ln>
                <a:solidFill>
                  <a:srgbClr val="44546A"/>
                </a:solidFill>
                <a:effectLst/>
                <a:uLnTx/>
                <a:uFillTx/>
                <a:latin typeface="Bookman Old Style" panose="02050604050505020204" pitchFamily="18" charset="0"/>
                <a:ea typeface="等线" panose="02010600030101010101" charset="-122"/>
                <a:cs typeface="+mn-cs"/>
              </a:rPr>
              <a:t>.</a:t>
            </a:r>
            <a:r>
              <a:rPr kumimoji="0" lang="en-US" altLang="zh-CN" sz="3200" b="0" i="0" u="sng" strike="noStrike" kern="1200" cap="none" spc="0" normalizeH="0" baseline="0" noProof="0">
                <a:ln>
                  <a:noFill/>
                </a:ln>
                <a:solidFill>
                  <a:srgbClr val="44546A"/>
                </a:solidFill>
                <a:effectLst/>
                <a:uLnTx/>
                <a:uFillTx/>
                <a:latin typeface="Bookman Old Style" panose="02050604050505020204" pitchFamily="18" charset="0"/>
                <a:ea typeface="等线" panose="02010600030101010101" charset="-122"/>
                <a:cs typeface="+mn-cs"/>
              </a:rPr>
              <a:t>edu</a:t>
            </a:r>
            <a:r>
              <a:rPr kumimoji="0" lang="en-US" altLang="zh-CN" sz="3200" b="0" i="0" u="none" strike="noStrike" kern="1200" cap="none" spc="0" normalizeH="0" baseline="0" noProof="0">
                <a:ln>
                  <a:noFill/>
                </a:ln>
                <a:solidFill>
                  <a:srgbClr val="44546A"/>
                </a:solidFill>
                <a:effectLst/>
                <a:uLnTx/>
                <a:uFillTx/>
                <a:latin typeface="Bookman Old Style" panose="02050604050505020204" pitchFamily="18" charset="0"/>
                <a:ea typeface="等线" panose="02010600030101010101" charset="-122"/>
                <a:cs typeface="+mn-cs"/>
              </a:rPr>
              <a:t>.</a:t>
            </a:r>
            <a:r>
              <a:rPr kumimoji="0" lang="en-US" altLang="zh-CN" sz="3200" b="0" i="0" u="sng" strike="noStrike" kern="1200" cap="none" spc="0" normalizeH="0" baseline="0" noProof="0">
                <a:ln>
                  <a:noFill/>
                </a:ln>
                <a:solidFill>
                  <a:srgbClr val="44546A"/>
                </a:solidFill>
                <a:effectLst/>
                <a:uLnTx/>
                <a:uFillTx/>
                <a:latin typeface="Bookman Old Style" panose="02050604050505020204" pitchFamily="18" charset="0"/>
                <a:ea typeface="等线" panose="02010600030101010101" charset="-122"/>
                <a:cs typeface="+mn-cs"/>
              </a:rPr>
              <a:t>cn</a:t>
            </a:r>
          </a:p>
        </p:txBody>
      </p:sp>
      <p:sp>
        <p:nvSpPr>
          <p:cNvPr id="6" name="文本框 5"/>
          <p:cNvSpPr txBox="1"/>
          <p:nvPr/>
        </p:nvSpPr>
        <p:spPr>
          <a:xfrm>
            <a:off x="4145280" y="5019675"/>
            <a:ext cx="183134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4472C4"/>
                </a:solidFill>
                <a:effectLst/>
                <a:uLnTx/>
                <a:uFillTx/>
                <a:latin typeface="等线" panose="02010600030101010101" charset="-122"/>
                <a:ea typeface="等线" panose="02010600030101010101" charset="-122"/>
                <a:cs typeface="+mn-cs"/>
              </a:rPr>
              <a:t>top-level domain</a:t>
            </a:r>
          </a:p>
        </p:txBody>
      </p:sp>
      <p:sp>
        <p:nvSpPr>
          <p:cNvPr id="11" name="文本框 10"/>
          <p:cNvSpPr txBox="1"/>
          <p:nvPr/>
        </p:nvSpPr>
        <p:spPr>
          <a:xfrm>
            <a:off x="2835275" y="5019675"/>
            <a:ext cx="139954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4472C4"/>
                </a:solidFill>
                <a:effectLst/>
                <a:uLnTx/>
                <a:uFillTx/>
                <a:latin typeface="等线" panose="02010600030101010101" charset="-122"/>
                <a:ea typeface="等线" panose="02010600030101010101" charset="-122"/>
                <a:cs typeface="+mn-cs"/>
              </a:rPr>
              <a:t>second-level</a:t>
            </a:r>
          </a:p>
        </p:txBody>
      </p:sp>
      <p:sp>
        <p:nvSpPr>
          <p:cNvPr id="12" name="文本框 11"/>
          <p:cNvSpPr txBox="1"/>
          <p:nvPr/>
        </p:nvSpPr>
        <p:spPr>
          <a:xfrm>
            <a:off x="1722755" y="5006975"/>
            <a:ext cx="118872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4472C4"/>
                </a:solidFill>
                <a:effectLst/>
                <a:uLnTx/>
                <a:uFillTx/>
                <a:latin typeface="等线" panose="02010600030101010101" charset="-122"/>
                <a:ea typeface="等线" panose="02010600030101010101" charset="-122"/>
                <a:cs typeface="+mn-cs"/>
              </a:rPr>
              <a:t>third-level</a:t>
            </a:r>
          </a:p>
        </p:txBody>
      </p:sp>
      <p:sp>
        <p:nvSpPr>
          <p:cNvPr id="13" name="文本框 12"/>
          <p:cNvSpPr txBox="1"/>
          <p:nvPr/>
        </p:nvSpPr>
        <p:spPr>
          <a:xfrm>
            <a:off x="462280" y="5003800"/>
            <a:ext cx="1292225"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4472C4"/>
                </a:solidFill>
                <a:effectLst/>
                <a:uLnTx/>
                <a:uFillTx/>
                <a:latin typeface="等线" panose="02010600030101010101" charset="-122"/>
                <a:ea typeface="等线" panose="02010600030101010101" charset="-122"/>
                <a:cs typeface="+mn-cs"/>
              </a:rPr>
              <a:t>fourth-level</a:t>
            </a:r>
          </a:p>
        </p:txBody>
      </p:sp>
      <p:cxnSp>
        <p:nvCxnSpPr>
          <p:cNvPr id="14" name="直接箭头连接符 13"/>
          <p:cNvCxnSpPr/>
          <p:nvPr/>
        </p:nvCxnSpPr>
        <p:spPr>
          <a:xfrm flipV="1">
            <a:off x="1129665" y="4792980"/>
            <a:ext cx="593090" cy="22669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317115" y="4777105"/>
            <a:ext cx="0" cy="229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3359150" y="4777105"/>
            <a:ext cx="175895" cy="242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3982720" y="4777105"/>
            <a:ext cx="1062990" cy="242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172616" y="378875"/>
            <a:ext cx="2794539"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rPr>
              <a:t>Architecture</a:t>
            </a:r>
          </a:p>
        </p:txBody>
      </p:sp>
      <p:sp>
        <p:nvSpPr>
          <p:cNvPr id="19" name="文本框 18"/>
          <p:cNvSpPr txBox="1"/>
          <p:nvPr/>
        </p:nvSpPr>
        <p:spPr>
          <a:xfrm>
            <a:off x="-2341880" y="1050290"/>
            <a:ext cx="178943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2E5856"/>
                </a:solidFill>
                <a:effectLst/>
                <a:uLnTx/>
                <a:uFillTx/>
                <a:latin typeface="新宋体" panose="02010609030101010101" pitchFamily="49" charset="-122"/>
                <a:ea typeface="新宋体" panose="02010609030101010101" pitchFamily="49" charset="-122"/>
                <a:cs typeface="+mn-cs"/>
              </a:rPr>
              <a:t>Of DNS</a:t>
            </a:r>
          </a:p>
        </p:txBody>
      </p:sp>
      <p:pic>
        <p:nvPicPr>
          <p:cNvPr id="20" name="图片 19"/>
          <p:cNvPicPr>
            <a:picLocks noChangeAspect="1"/>
          </p:cNvPicPr>
          <p:nvPr/>
        </p:nvPicPr>
        <p:blipFill>
          <a:blip r:embed="rId12"/>
          <a:stretch>
            <a:fillRect/>
          </a:stretch>
        </p:blipFill>
        <p:spPr>
          <a:xfrm>
            <a:off x="7464425" y="4810760"/>
            <a:ext cx="4493260" cy="9728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4.79167E-6 3.7037E-6 L 0.30208 3.7037E-6 " pathEditMode="relative" rAng="0" ptsTypes="AA">
                                      <p:cBhvr>
                                        <p:cTn id="6" dur="1750" fill="hold"/>
                                        <p:tgtEl>
                                          <p:spTgt spid="18"/>
                                        </p:tgtEl>
                                        <p:attrNameLst>
                                          <p:attrName>ppt_x</p:attrName>
                                          <p:attrName>ppt_y</p:attrName>
                                        </p:attrNameLst>
                                      </p:cBhvr>
                                      <p:rCtr x="15104" y="0"/>
                                    </p:animMotion>
                                  </p:childTnLst>
                                </p:cTn>
                              </p:par>
                              <p:par>
                                <p:cTn id="7" presetID="42" presetClass="path" presetSubtype="0" decel="100000" fill="hold" grpId="0" nodeType="withEffect">
                                  <p:stCondLst>
                                    <p:cond delay="500"/>
                                  </p:stCondLst>
                                  <p:childTnLst>
                                    <p:animMotion origin="layout" path="M -2.5E-6 -1.48148E-6 L 0.30209 -1.48148E-6 " pathEditMode="relative" rAng="0" ptsTypes="AA">
                                      <p:cBhvr>
                                        <p:cTn id="8" dur="1750" fill="hold"/>
                                        <p:tgtEl>
                                          <p:spTgt spid="19"/>
                                        </p:tgtEl>
                                        <p:attrNameLst>
                                          <p:attrName>ppt_x</p:attrName>
                                          <p:attrName>ppt_y</p:attrName>
                                        </p:attrNameLst>
                                      </p:cBhvr>
                                      <p:rCtr x="15104"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2000" fill="hold">
                                          <p:stCondLst>
                                            <p:cond delay="0"/>
                                          </p:stCondLst>
                                        </p:cTn>
                                        <p:tgtEl>
                                          <p:spTgt spid="8"/>
                                        </p:tgtEl>
                                        <p:attrNameLst>
                                          <p:attrName>style.visibility</p:attrName>
                                        </p:attrNameLst>
                                      </p:cBhvr>
                                      <p:to>
                                        <p:strVal val="visible"/>
                                      </p:to>
                                    </p:set>
                                    <p:animEffect transition="in" filter="fade">
                                      <p:cBhvr>
                                        <p:cTn id="13" dur="2000"/>
                                        <p:tgtEl>
                                          <p:spTgt spid="8"/>
                                        </p:tgtEl>
                                      </p:cBhvr>
                                    </p:animEffect>
                                  </p:childTnLst>
                                </p:cTn>
                              </p:par>
                              <p:par>
                                <p:cTn id="14" presetID="10" presetClass="entr" presetSubtype="0" fill="hold" grpId="0" nodeType="withEffect">
                                  <p:stCondLst>
                                    <p:cond delay="0"/>
                                  </p:stCondLst>
                                  <p:childTnLst>
                                    <p:set>
                                      <p:cBhvr>
                                        <p:cTn id="15" dur="2000" fill="hold">
                                          <p:stCondLst>
                                            <p:cond delay="0"/>
                                          </p:stCondLst>
                                        </p:cTn>
                                        <p:tgtEl>
                                          <p:spTgt spid="9"/>
                                        </p:tgtEl>
                                        <p:attrNameLst>
                                          <p:attrName>style.visibility</p:attrName>
                                        </p:attrNameLst>
                                      </p:cBhvr>
                                      <p:to>
                                        <p:strVal val="visible"/>
                                      </p:to>
                                    </p:set>
                                    <p:animEffect transition="in" filter="fade">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2000" fill="hold">
                                          <p:stCondLst>
                                            <p:cond delay="0"/>
                                          </p:stCondLst>
                                        </p:cTn>
                                        <p:tgtEl>
                                          <p:spTgt spid="3"/>
                                        </p:tgtEl>
                                        <p:attrNameLst>
                                          <p:attrName>style.visibility</p:attrName>
                                        </p:attrNameLst>
                                      </p:cBhvr>
                                      <p:to>
                                        <p:strVal val="visible"/>
                                      </p:to>
                                    </p:set>
                                    <p:animEffect transition="in" filter="fade">
                                      <p:cBhvr>
                                        <p:cTn id="21" dur="2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000"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par>
                                <p:cTn id="27" presetID="10" presetClass="entr" presetSubtype="0" fill="hold" nodeType="withEffect">
                                  <p:stCondLst>
                                    <p:cond delay="0"/>
                                  </p:stCondLst>
                                  <p:childTnLst>
                                    <p:set>
                                      <p:cBhvr>
                                        <p:cTn id="28" dur="2000" fill="hold">
                                          <p:stCondLst>
                                            <p:cond delay="0"/>
                                          </p:stCondLst>
                                        </p:cTn>
                                        <p:tgtEl>
                                          <p:spTgt spid="17"/>
                                        </p:tgtEl>
                                        <p:attrNameLst>
                                          <p:attrName>style.visibility</p:attrName>
                                        </p:attrNameLst>
                                      </p:cBhvr>
                                      <p:to>
                                        <p:strVal val="visible"/>
                                      </p:to>
                                    </p:set>
                                    <p:animEffect transition="in" filter="fade">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000"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000"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childTnLst>
                                </p:cTn>
                              </p:par>
                              <p:par>
                                <p:cTn id="43" presetID="10" presetClass="entr" presetSubtype="0" fill="hold" nodeType="withEffect">
                                  <p:stCondLst>
                                    <p:cond delay="0"/>
                                  </p:stCondLst>
                                  <p:childTnLst>
                                    <p:set>
                                      <p:cBhvr>
                                        <p:cTn id="44" dur="1000"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000"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childTnLst>
                                </p:cTn>
                              </p:par>
                              <p:par>
                                <p:cTn id="51" presetID="10" presetClass="entr" presetSubtype="0" fill="hold" nodeType="withEffect">
                                  <p:stCondLst>
                                    <p:cond delay="0"/>
                                  </p:stCondLst>
                                  <p:childTnLst>
                                    <p:set>
                                      <p:cBhvr>
                                        <p:cTn id="52" dur="1000"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2000" fill="hold">
                                          <p:stCondLst>
                                            <p:cond delay="0"/>
                                          </p:stCondLst>
                                        </p:cTn>
                                        <p:tgtEl>
                                          <p:spTgt spid="40"/>
                                        </p:tgtEl>
                                        <p:attrNameLst>
                                          <p:attrName>style.visibility</p:attrName>
                                        </p:attrNameLst>
                                      </p:cBhvr>
                                      <p:to>
                                        <p:strVal val="visible"/>
                                      </p:to>
                                    </p:set>
                                    <p:animEffect transition="in" filter="fade">
                                      <p:cBhvr>
                                        <p:cTn id="63" dur="2000"/>
                                        <p:tgtEl>
                                          <p:spTgt spid="40"/>
                                        </p:tgtEl>
                                      </p:cBhvr>
                                    </p:animEffect>
                                  </p:childTnLst>
                                </p:cTn>
                              </p:par>
                              <p:par>
                                <p:cTn id="64" presetID="10" presetClass="entr" presetSubtype="0" fill="hold" grpId="0" nodeType="withEffect">
                                  <p:stCondLst>
                                    <p:cond delay="0"/>
                                  </p:stCondLst>
                                  <p:childTnLst>
                                    <p:set>
                                      <p:cBhvr>
                                        <p:cTn id="65" dur="2000" fill="hold">
                                          <p:stCondLst>
                                            <p:cond delay="0"/>
                                          </p:stCondLst>
                                        </p:cTn>
                                        <p:tgtEl>
                                          <p:spTgt spid="10"/>
                                        </p:tgtEl>
                                        <p:attrNameLst>
                                          <p:attrName>style.visibility</p:attrName>
                                        </p:attrNameLst>
                                      </p:cBhvr>
                                      <p:to>
                                        <p:strVal val="visible"/>
                                      </p:to>
                                    </p:set>
                                    <p:animEffect transition="in" filter="fade">
                                      <p:cBhvr>
                                        <p:cTn id="66" dur="2000"/>
                                        <p:tgtEl>
                                          <p:spTgt spid="10"/>
                                        </p:tgtEl>
                                      </p:cBhvr>
                                    </p:animEffect>
                                  </p:childTnLst>
                                </p:cTn>
                              </p:par>
                              <p:par>
                                <p:cTn id="67" presetID="10"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0" grpId="0"/>
      <p:bldP spid="9" grpId="0"/>
      <p:bldP spid="10" grpId="0"/>
      <p:bldP spid="60" grpId="0"/>
      <p:bldP spid="3" grpId="0"/>
      <p:bldP spid="6" grpId="0"/>
      <p:bldP spid="11" grpId="0"/>
      <p:bldP spid="12" grpId="0"/>
      <p:bldP spid="13"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2" name="任意多边形: 形状 1"/>
          <p:cNvSpPr>
            <a:spLocks noChangeAspect="1"/>
          </p:cNvSpPr>
          <p:nvPr/>
        </p:nvSpPr>
        <p:spPr>
          <a:xfrm>
            <a:off x="7618799" y="98148"/>
            <a:ext cx="3122731" cy="3589338"/>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5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等腰三角形 43"/>
          <p:cNvSpPr>
            <a:spLocks noChangeAspect="1"/>
          </p:cNvSpPr>
          <p:nvPr/>
        </p:nvSpPr>
        <p:spPr>
          <a:xfrm rot="8711453">
            <a:off x="425755" y="7112460"/>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1" name="图片 40"/>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453766" y="339165"/>
            <a:ext cx="455094" cy="1251510"/>
          </a:xfrm>
          <a:prstGeom prst="rect">
            <a:avLst/>
          </a:prstGeom>
        </p:spPr>
      </p:pic>
      <p:grpSp>
        <p:nvGrpSpPr>
          <p:cNvPr id="88" name="组合 87"/>
          <p:cNvGrpSpPr/>
          <p:nvPr/>
        </p:nvGrpSpPr>
        <p:grpSpPr>
          <a:xfrm>
            <a:off x="449879" y="10790428"/>
            <a:ext cx="4808289" cy="4808289"/>
            <a:chOff x="4369358" y="5017881"/>
            <a:chExt cx="4808289" cy="4808289"/>
          </a:xfrm>
        </p:grpSpPr>
        <p:sp>
          <p:nvSpPr>
            <p:cNvPr id="84" name="任意多边形: 形状 83"/>
            <p:cNvSpPr>
              <a:spLocks noChangeAspect="1"/>
            </p:cNvSpPr>
            <p:nvPr/>
          </p:nvSpPr>
          <p:spPr>
            <a:xfrm>
              <a:off x="4686087" y="5027524"/>
              <a:ext cx="4174830" cy="4798646"/>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6" name="椭圆 85"/>
            <p:cNvSpPr/>
            <p:nvPr/>
          </p:nvSpPr>
          <p:spPr>
            <a:xfrm>
              <a:off x="4369358" y="5017881"/>
              <a:ext cx="4808289" cy="4808289"/>
            </a:xfrm>
            <a:prstGeom prst="ellipse">
              <a:avLst/>
            </a:pr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35" name="任意多边形: 形状 34"/>
          <p:cNvSpPr>
            <a:spLocks noChangeAspect="1"/>
          </p:cNvSpPr>
          <p:nvPr/>
        </p:nvSpPr>
        <p:spPr>
          <a:xfrm>
            <a:off x="5914572" y="320460"/>
            <a:ext cx="1142664" cy="1313404"/>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47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449879" y="7064031"/>
            <a:ext cx="521510" cy="521510"/>
          </a:xfrm>
          <a:prstGeom prst="rect">
            <a:avLst/>
          </a:prstGeom>
        </p:spPr>
      </p:pic>
      <p:cxnSp>
        <p:nvCxnSpPr>
          <p:cNvPr id="5" name="直接连接符 4"/>
          <p:cNvCxnSpPr/>
          <p:nvPr/>
        </p:nvCxnSpPr>
        <p:spPr>
          <a:xfrm>
            <a:off x="1300489" y="7328955"/>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8" name="文本框 7"/>
          <p:cNvSpPr txBox="1"/>
          <p:nvPr/>
        </p:nvSpPr>
        <p:spPr>
          <a:xfrm>
            <a:off x="315412" y="6681638"/>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01</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sp>
        <p:nvSpPr>
          <p:cNvPr id="31" name="任意多边形: 形状 30"/>
          <p:cNvSpPr>
            <a:spLocks noChangeAspect="1"/>
          </p:cNvSpPr>
          <p:nvPr/>
        </p:nvSpPr>
        <p:spPr>
          <a:xfrm>
            <a:off x="9260861" y="10751446"/>
            <a:ext cx="5011200" cy="5760000"/>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gradFill flip="none" rotWithShape="1">
            <a:gsLst>
              <a:gs pos="64100">
                <a:srgbClr val="EDEAE3"/>
              </a:gs>
              <a:gs pos="0">
                <a:srgbClr val="A4C8C9"/>
              </a:gs>
              <a:gs pos="100000">
                <a:srgbClr val="EDEAE3"/>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8" name="组合 47"/>
          <p:cNvGrpSpPr/>
          <p:nvPr/>
        </p:nvGrpSpPr>
        <p:grpSpPr>
          <a:xfrm>
            <a:off x="9901651" y="2249011"/>
            <a:ext cx="3293466" cy="3786284"/>
            <a:chOff x="8618435" y="2857163"/>
            <a:chExt cx="5011346" cy="5761219"/>
          </a:xfrm>
        </p:grpSpPr>
        <p:pic>
          <p:nvPicPr>
            <p:cNvPr id="34" name="图片 33"/>
            <p:cNvPicPr>
              <a:picLocks noChangeAspect="1"/>
            </p:cNvPicPr>
            <p:nvPr/>
          </p:nvPicPr>
          <p:blipFill>
            <a:blip r:embed="rId6">
              <a:extLst>
                <a:ext uri="{BEBA8EAE-BF5A-486C-A8C5-ECC9F3942E4B}">
                  <a14:imgProps xmlns:a14="http://schemas.microsoft.com/office/drawing/2010/main">
                    <a14:imgLayer r:embed="rId7">
                      <a14:imgEffect>
                        <a14:artisticFilmGrain trans="26000" grainSize="25"/>
                      </a14:imgEffect>
                    </a14:imgLayer>
                  </a14:imgProps>
                </a:ext>
                <a:ext uri="{28A0092B-C50C-407E-A947-70E740481C1C}">
                  <a14:useLocalDpi xmlns:a14="http://schemas.microsoft.com/office/drawing/2010/main" val="0"/>
                </a:ext>
              </a:extLst>
            </a:blip>
            <a:stretch>
              <a:fillRect/>
            </a:stretch>
          </p:blipFill>
          <p:spPr>
            <a:xfrm>
              <a:off x="8618435" y="2857163"/>
              <a:ext cx="5011346" cy="5761219"/>
            </a:xfrm>
            <a:prstGeom prst="rect">
              <a:avLst/>
            </a:prstGeom>
          </p:spPr>
        </p:pic>
        <p:sp>
          <p:nvSpPr>
            <p:cNvPr id="32" name="任意多边形: 形状 31"/>
            <p:cNvSpPr>
              <a:spLocks noChangeAspect="1"/>
            </p:cNvSpPr>
            <p:nvPr/>
          </p:nvSpPr>
          <p:spPr>
            <a:xfrm>
              <a:off x="9104935" y="3386611"/>
              <a:ext cx="4046824" cy="4651522"/>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noFill/>
            <a:ln>
              <a:solidFill>
                <a:srgbClr val="EDEAE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37" name="等腰三角形 36"/>
          <p:cNvSpPr>
            <a:spLocks noChangeAspect="1"/>
          </p:cNvSpPr>
          <p:nvPr/>
        </p:nvSpPr>
        <p:spPr>
          <a:xfrm rot="8711453">
            <a:off x="5079818" y="8617915"/>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38" name="图片 37"/>
          <p:cNvPicPr>
            <a:picLocks noChangeAspect="1"/>
          </p:cNvPicPr>
          <p:nvPr/>
        </p:nvPicPr>
        <p:blipFill>
          <a:blip r:embed="rId4">
            <a:extLst>
              <a:ext uri="{BEBA8EAE-BF5A-486C-A8C5-ECC9F3942E4B}">
                <a14:imgProps xmlns:a14="http://schemas.microsoft.com/office/drawing/2010/main">
                  <a14:imgLayer r:embed="rId5">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5103942" y="8569486"/>
            <a:ext cx="521510" cy="521510"/>
          </a:xfrm>
          <a:prstGeom prst="rect">
            <a:avLst/>
          </a:prstGeom>
        </p:spPr>
      </p:pic>
      <p:sp>
        <p:nvSpPr>
          <p:cNvPr id="40" name="文本框 39"/>
          <p:cNvSpPr txBox="1"/>
          <p:nvPr/>
        </p:nvSpPr>
        <p:spPr>
          <a:xfrm>
            <a:off x="4969475" y="8187093"/>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02</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artisticFilmGrain trans="33000" grainSize="29"/>
                    </a14:imgEffect>
                  </a14:imgLayer>
                </a14:imgProps>
              </a:ext>
              <a:ext uri="{28A0092B-C50C-407E-A947-70E740481C1C}">
                <a14:useLocalDpi xmlns:a14="http://schemas.microsoft.com/office/drawing/2010/main" val="0"/>
              </a:ext>
            </a:extLst>
          </a:blip>
          <a:stretch>
            <a:fillRect/>
          </a:stretch>
        </p:blipFill>
        <p:spPr>
          <a:xfrm>
            <a:off x="11191131" y="-1024217"/>
            <a:ext cx="2048434" cy="2048434"/>
          </a:xfrm>
          <a:prstGeom prst="rect">
            <a:avLst/>
          </a:prstGeom>
        </p:spPr>
      </p:pic>
      <p:sp>
        <p:nvSpPr>
          <p:cNvPr id="52" name="文本框 51"/>
          <p:cNvSpPr txBox="1"/>
          <p:nvPr/>
        </p:nvSpPr>
        <p:spPr>
          <a:xfrm>
            <a:off x="5859589" y="8415830"/>
            <a:ext cx="14906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sp>
        <p:nvSpPr>
          <p:cNvPr id="53" name="文本框 52"/>
          <p:cNvSpPr txBox="1"/>
          <p:nvPr/>
        </p:nvSpPr>
        <p:spPr>
          <a:xfrm>
            <a:off x="1205525" y="6885411"/>
            <a:ext cx="14906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sp>
        <p:nvSpPr>
          <p:cNvPr id="56" name="矩形 55"/>
          <p:cNvSpPr/>
          <p:nvPr/>
        </p:nvSpPr>
        <p:spPr>
          <a:xfrm>
            <a:off x="2267451" y="11370565"/>
            <a:ext cx="12399688" cy="1355160"/>
          </a:xfrm>
          <a:prstGeom prst="rect">
            <a:avLst/>
          </a:prstGeom>
          <a:gradFill>
            <a:gsLst>
              <a:gs pos="0">
                <a:srgbClr val="DED6BF">
                  <a:alpha val="48000"/>
                </a:srgbClr>
              </a:gs>
              <a:gs pos="100000">
                <a:srgbClr val="D0C49E"/>
              </a:gs>
              <a:gs pos="100000">
                <a:srgbClr val="D0C49E"/>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1" name="文本框 60"/>
          <p:cNvSpPr txBox="1"/>
          <p:nvPr/>
        </p:nvSpPr>
        <p:spPr>
          <a:xfrm>
            <a:off x="-2341880" y="1050290"/>
            <a:ext cx="178943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2E5856"/>
                </a:solidFill>
                <a:effectLst/>
                <a:uLnTx/>
                <a:uFillTx/>
                <a:latin typeface="新宋体" panose="02010609030101010101" pitchFamily="49" charset="-122"/>
                <a:ea typeface="新宋体" panose="02010609030101010101" pitchFamily="49" charset="-122"/>
                <a:cs typeface="+mn-cs"/>
              </a:rPr>
              <a:t>Of DNS</a:t>
            </a:r>
          </a:p>
        </p:txBody>
      </p:sp>
      <p:sp>
        <p:nvSpPr>
          <p:cNvPr id="62" name="文本框 61"/>
          <p:cNvSpPr txBox="1"/>
          <p:nvPr/>
        </p:nvSpPr>
        <p:spPr>
          <a:xfrm>
            <a:off x="-3172616" y="378875"/>
            <a:ext cx="2794539"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rPr>
              <a:t>Architecture</a:t>
            </a:r>
          </a:p>
        </p:txBody>
      </p:sp>
      <p:sp>
        <p:nvSpPr>
          <p:cNvPr id="63" name="等腰三角形 62"/>
          <p:cNvSpPr/>
          <p:nvPr/>
        </p:nvSpPr>
        <p:spPr>
          <a:xfrm rot="3137768">
            <a:off x="5681183" y="321821"/>
            <a:ext cx="198120" cy="186418"/>
          </a:xfrm>
          <a:prstGeom prst="triangle">
            <a:avLst/>
          </a:prstGeom>
          <a:solidFill>
            <a:srgbClr val="CCBE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a:off x="5976738" y="8860211"/>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9" name="文本框 8"/>
          <p:cNvSpPr txBox="1"/>
          <p:nvPr/>
        </p:nvSpPr>
        <p:spPr>
          <a:xfrm>
            <a:off x="1225073" y="8901277"/>
            <a:ext cx="3744401" cy="263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Lorem ipsum dolor sit amet, consectetuer adipiscing elit. Maecenas porttitor congue massa. Fusce posuere, magna sed pulvinar ultricies, purus lectus malesuada libero, sit amet commodo magna eros quis </a:t>
            </a:r>
            <a:r>
              <a:rPr kumimoji="0" lang="en-US" altLang="zh-CN" sz="1600" b="0" i="0" u="none" strike="noStrike" kern="1200" cap="none" spc="0" normalizeH="0" baseline="0" noProof="0" dirty="0" err="1">
                <a:ln>
                  <a:noFill/>
                </a:ln>
                <a:solidFill>
                  <a:srgbClr val="789BA6"/>
                </a:solidFill>
                <a:effectLst/>
                <a:uLnTx/>
                <a:uFillTx/>
                <a:latin typeface="Bookman Old Style" panose="02050604050505020204" pitchFamily="18" charset="0"/>
                <a:ea typeface="等线" panose="02010600030101010101" charset="-122"/>
                <a:cs typeface="+mn-cs"/>
              </a:rPr>
              <a:t>urna</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a:t>
            </a:r>
          </a:p>
        </p:txBody>
      </p:sp>
      <p:sp>
        <p:nvSpPr>
          <p:cNvPr id="10" name="文本框 9"/>
          <p:cNvSpPr txBox="1"/>
          <p:nvPr/>
        </p:nvSpPr>
        <p:spPr>
          <a:xfrm>
            <a:off x="5923113" y="10708285"/>
            <a:ext cx="3744401" cy="263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Lorem ipsum dolor sit amet, consectetuer adipiscing elit. Maecenas porttitor congue massa. Fusce posuere, magna sed pulvinar ultricies, purus lectus malesuada libero, sit amet commodo magna eros quis </a:t>
            </a:r>
            <a:r>
              <a:rPr kumimoji="0" lang="en-US" altLang="zh-CN" sz="1600" b="0" i="0" u="none" strike="noStrike" kern="1200" cap="none" spc="0" normalizeH="0" baseline="0" noProof="0" dirty="0" err="1">
                <a:ln>
                  <a:noFill/>
                </a:ln>
                <a:solidFill>
                  <a:srgbClr val="789BA6"/>
                </a:solidFill>
                <a:effectLst/>
                <a:uLnTx/>
                <a:uFillTx/>
                <a:latin typeface="Bookman Old Style" panose="02050604050505020204" pitchFamily="18" charset="0"/>
                <a:ea typeface="等线" panose="02010600030101010101" charset="-122"/>
                <a:cs typeface="+mn-cs"/>
              </a:rPr>
              <a:t>urna</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a:t>
            </a:r>
          </a:p>
        </p:txBody>
      </p:sp>
      <p:pic>
        <p:nvPicPr>
          <p:cNvPr id="12" name="图片 11"/>
          <p:cNvPicPr>
            <a:picLocks noChangeAspect="1"/>
          </p:cNvPicPr>
          <p:nvPr/>
        </p:nvPicPr>
        <p:blipFill>
          <a:blip r:embed="rId10">
            <a:duotone>
              <a:schemeClr val="accent5">
                <a:shade val="45000"/>
                <a:satMod val="135000"/>
              </a:schemeClr>
              <a:prstClr val="white"/>
            </a:duotone>
            <a:extLst>
              <a:ext uri="{BEBA8EAE-BF5A-486C-A8C5-ECC9F3942E4B}">
                <a14:imgProps xmlns:a14="http://schemas.microsoft.com/office/drawing/2010/main">
                  <a14:imgLayer r:embed="rId11">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49878" y="2123590"/>
            <a:ext cx="518205" cy="518205"/>
          </a:xfrm>
          <a:prstGeom prst="rect">
            <a:avLst/>
          </a:prstGeom>
        </p:spPr>
      </p:pic>
      <p:sp>
        <p:nvSpPr>
          <p:cNvPr id="13" name="等腰三角形 12"/>
          <p:cNvSpPr>
            <a:spLocks noChangeAspect="1"/>
          </p:cNvSpPr>
          <p:nvPr/>
        </p:nvSpPr>
        <p:spPr>
          <a:xfrm rot="8711453">
            <a:off x="425755" y="2170367"/>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1205230" y="1943100"/>
            <a:ext cx="257556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Top-Level Domian (TLD)</a:t>
            </a:r>
          </a:p>
        </p:txBody>
      </p:sp>
      <p:cxnSp>
        <p:nvCxnSpPr>
          <p:cNvPr id="16" name="直接连接符 15"/>
          <p:cNvCxnSpPr/>
          <p:nvPr/>
        </p:nvCxnSpPr>
        <p:spPr>
          <a:xfrm>
            <a:off x="1300489" y="2382417"/>
            <a:ext cx="6871054"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17" name="文本框 16"/>
          <p:cNvSpPr txBox="1"/>
          <p:nvPr/>
        </p:nvSpPr>
        <p:spPr>
          <a:xfrm>
            <a:off x="1235710" y="2425065"/>
            <a:ext cx="7858125" cy="415417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National top-level </a:t>
            </a:r>
            <a:r>
              <a:rPr kumimoji="0" lang="en-US" altLang="zh-CN" sz="1600" b="1" i="0" u="none" strike="noStrike" kern="1200" cap="none" spc="0" normalizeH="0" baseline="0" noProof="0" dirty="0" err="1">
                <a:ln>
                  <a:noFill/>
                </a:ln>
                <a:solidFill>
                  <a:srgbClr val="607681"/>
                </a:solidFill>
                <a:effectLst/>
                <a:uLnTx/>
                <a:uFillTx/>
                <a:latin typeface="Bookman Old Style" panose="02050604050505020204" pitchFamily="18" charset="0"/>
                <a:ea typeface="等线" panose="02010600030101010101" charset="-122"/>
                <a:cs typeface="+mn-cs"/>
              </a:rPr>
              <a:t>domian</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a:t>
            </a:r>
            <a:r>
              <a:rPr kumimoji="0" lang="en-US" altLang="zh-CN" sz="1600" b="1" i="0" u="none" strike="noStrike" kern="1200" cap="none" spc="0" normalizeH="0" baseline="0" noProof="0" dirty="0" err="1">
                <a:ln>
                  <a:noFill/>
                </a:ln>
                <a:solidFill>
                  <a:srgbClr val="607681"/>
                </a:solidFill>
                <a:effectLst/>
                <a:uLnTx/>
                <a:uFillTx/>
                <a:latin typeface="Bookman Old Style" panose="02050604050505020204" pitchFamily="18" charset="0"/>
                <a:ea typeface="等线" panose="02010600030101010101" charset="-122"/>
                <a:cs typeface="+mn-cs"/>
              </a:rPr>
              <a:t>nTLD</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Adopt the provisions of ISO 3166. For example, CN stands for China, US stands for the United States, UK stands for the United Kingdom, and so on. </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Generic top-level domain (gTLD):</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There are seven most common gTLDs, namely:</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com</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(corporate enterprise), </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net</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(network server gTLD structure), </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org</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(non-profit organization),</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int</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(international organization), </a:t>
            </a:r>
            <a:r>
              <a:rPr kumimoji="0" lang="en-US" altLang="zh-CN" sz="1600" b="1" i="0" u="none" strike="noStrike" kern="1200" cap="none" spc="0" normalizeH="0" baseline="0" noProof="0" dirty="0" err="1">
                <a:ln>
                  <a:noFill/>
                </a:ln>
                <a:solidFill>
                  <a:srgbClr val="607681"/>
                </a:solidFill>
                <a:effectLst/>
                <a:uLnTx/>
                <a:uFillTx/>
                <a:latin typeface="Bookman Old Style" panose="02050604050505020204" pitchFamily="18" charset="0"/>
                <a:ea typeface="等线" panose="02010600030101010101" charset="-122"/>
                <a:cs typeface="+mn-cs"/>
              </a:rPr>
              <a:t>edu</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(U.S. educational structure), </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gov</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(U.S. government department), </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mil</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(U.S. military department) </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err="1">
                <a:ln>
                  <a:noFill/>
                </a:ln>
                <a:solidFill>
                  <a:srgbClr val="607681"/>
                </a:solidFill>
                <a:effectLst/>
                <a:uLnTx/>
                <a:uFillTx/>
                <a:latin typeface="Bookman Old Style" panose="02050604050505020204" pitchFamily="18" charset="0"/>
                <a:ea typeface="等线" panose="02010600030101010101" charset="-122"/>
                <a:cs typeface="+mn-cs"/>
              </a:rPr>
              <a:t>arpa</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for reverse domain name resolution, that is, the IP address is reversely resolved into a domain name</a:t>
            </a:r>
          </a:p>
        </p:txBody>
      </p:sp>
      <p:sp>
        <p:nvSpPr>
          <p:cNvPr id="23" name="矩形 22"/>
          <p:cNvSpPr/>
          <p:nvPr/>
        </p:nvSpPr>
        <p:spPr>
          <a:xfrm>
            <a:off x="1069667" y="2594820"/>
            <a:ext cx="190606" cy="190606"/>
          </a:xfrm>
          <a:prstGeom prst="rect">
            <a:avLst/>
          </a:prstGeom>
          <a:blipFill rotWithShape="1">
            <a:blip r:embed="rId1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矩形 24"/>
          <p:cNvSpPr/>
          <p:nvPr/>
        </p:nvSpPr>
        <p:spPr>
          <a:xfrm>
            <a:off x="1069667" y="3687655"/>
            <a:ext cx="190606" cy="190606"/>
          </a:xfrm>
          <a:prstGeom prst="rect">
            <a:avLst/>
          </a:prstGeom>
          <a:blipFill rotWithShape="1">
            <a:blip r:embed="rId1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1069667" y="5538680"/>
            <a:ext cx="190606" cy="190606"/>
          </a:xfrm>
          <a:prstGeom prst="rect">
            <a:avLst/>
          </a:prstGeom>
          <a:blipFill rotWithShape="1">
            <a:blip r:embed="rId1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290012" y="1857020"/>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01</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pic>
        <p:nvPicPr>
          <p:cNvPr id="28" name="图片 27" descr="icon_113980_256"/>
          <p:cNvPicPr>
            <a:picLocks noChangeAspect="1"/>
          </p:cNvPicPr>
          <p:nvPr/>
        </p:nvPicPr>
        <p:blipFill>
          <a:blip r:embed="rId13"/>
          <a:stretch>
            <a:fillRect/>
          </a:stretch>
        </p:blipFill>
        <p:spPr>
          <a:xfrm>
            <a:off x="9260840" y="3723005"/>
            <a:ext cx="2438400" cy="2438400"/>
          </a:xfrm>
          <a:prstGeom prst="rect">
            <a:avLst/>
          </a:prstGeom>
        </p:spPr>
      </p:pic>
      <p:pic>
        <p:nvPicPr>
          <p:cNvPr id="33" name="图片 32" descr="icon_113790_256"/>
          <p:cNvPicPr>
            <a:picLocks noChangeAspect="1"/>
          </p:cNvPicPr>
          <p:nvPr/>
        </p:nvPicPr>
        <p:blipFill>
          <a:blip r:embed="rId14"/>
          <a:stretch>
            <a:fillRect/>
          </a:stretch>
        </p:blipFill>
        <p:spPr>
          <a:xfrm>
            <a:off x="7783195" y="279400"/>
            <a:ext cx="2438400" cy="24384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384">
        <p15:prstTrans prst="peelOff"/>
      </p:transition>
    </mc:Choice>
    <mc:Fallback xmlns="">
      <p:transition spd="slow" advTm="2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42" presetClass="path" presetSubtype="0" accel="50000" decel="50000" fill="hold" grpId="1" nodeType="withEffect">
                                  <p:stCondLst>
                                    <p:cond delay="250"/>
                                  </p:stCondLst>
                                  <p:childTnLst>
                                    <p:animMotion origin="layout" path="M -2.29167E-6 3.7037E-6 L -0.04804 0.00092 " pathEditMode="relative" rAng="0" ptsTypes="AA">
                                      <p:cBhvr>
                                        <p:cTn id="9" dur="2000" spd="-100000" fill="hold"/>
                                        <p:tgtEl>
                                          <p:spTgt spid="11"/>
                                        </p:tgtEl>
                                        <p:attrNameLst>
                                          <p:attrName>ppt_x</p:attrName>
                                          <p:attrName>ppt_y</p:attrName>
                                        </p:attrNameLst>
                                      </p:cBhvr>
                                      <p:rCtr x="-2409" y="46"/>
                                    </p:animMotion>
                                  </p:childTnLst>
                                </p:cTn>
                              </p:par>
                              <p:par>
                                <p:cTn id="10" presetID="22" presetClass="entr" presetSubtype="8"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750"/>
                                        <p:tgtEl>
                                          <p:spTgt spid="27"/>
                                        </p:tgtEl>
                                      </p:cBhvr>
                                    </p:animEffect>
                                  </p:childTnLst>
                                </p:cTn>
                              </p:par>
                              <p:par>
                                <p:cTn id="13" presetID="42" presetClass="path" presetSubtype="0" decel="100000" fill="hold" grpId="0" nodeType="withEffect">
                                  <p:stCondLst>
                                    <p:cond delay="0"/>
                                  </p:stCondLst>
                                  <p:childTnLst>
                                    <p:animMotion origin="layout" path="M 4.79167E-6 3.7037E-6 L 0.30208 3.7037E-6 " pathEditMode="relative" rAng="0" ptsTypes="AA">
                                      <p:cBhvr>
                                        <p:cTn id="14" dur="1750" fill="hold"/>
                                        <p:tgtEl>
                                          <p:spTgt spid="62"/>
                                        </p:tgtEl>
                                        <p:attrNameLst>
                                          <p:attrName>ppt_x</p:attrName>
                                          <p:attrName>ppt_y</p:attrName>
                                        </p:attrNameLst>
                                      </p:cBhvr>
                                      <p:rCtr x="15104" y="0"/>
                                    </p:animMotion>
                                  </p:childTnLst>
                                </p:cTn>
                              </p:par>
                              <p:par>
                                <p:cTn id="15" presetID="42" presetClass="path" presetSubtype="0" decel="100000" fill="hold" grpId="0" nodeType="withEffect">
                                  <p:stCondLst>
                                    <p:cond delay="500"/>
                                  </p:stCondLst>
                                  <p:childTnLst>
                                    <p:animMotion origin="layout" path="M -2.5E-6 -1.48148E-6 L 0.30209 -1.48148E-6 " pathEditMode="relative" rAng="0" ptsTypes="AA">
                                      <p:cBhvr>
                                        <p:cTn id="16" dur="1750" fill="hold"/>
                                        <p:tgtEl>
                                          <p:spTgt spid="61"/>
                                        </p:tgtEl>
                                        <p:attrNameLst>
                                          <p:attrName>ppt_x</p:attrName>
                                          <p:attrName>ppt_y</p:attrName>
                                        </p:attrNameLst>
                                      </p:cBhvr>
                                      <p:rCtr x="15104" y="0"/>
                                    </p:animMotion>
                                  </p:childTnLst>
                                </p:cTn>
                              </p:par>
                              <p:par>
                                <p:cTn id="17" presetID="10" presetClass="entr" presetSubtype="0" fill="hold" nodeType="with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0"/>
                                        <p:tgtEl>
                                          <p:spTgt spid="12"/>
                                        </p:tgtEl>
                                      </p:cBhvr>
                                    </p:animEffect>
                                  </p:childTnLst>
                                </p:cTn>
                              </p:par>
                              <p:par>
                                <p:cTn id="20" presetID="42" presetClass="path" presetSubtype="0" accel="50000" decel="50000" fill="hold" nodeType="withEffect">
                                  <p:stCondLst>
                                    <p:cond delay="250"/>
                                  </p:stCondLst>
                                  <p:childTnLst>
                                    <p:animMotion origin="layout" path="M -2.29167E-6 3.7037E-6 L -0.04804 0.00092 " pathEditMode="relative" rAng="0" ptsTypes="AA">
                                      <p:cBhvr>
                                        <p:cTn id="21" dur="2000" spd="-100000" fill="hold"/>
                                        <p:tgtEl>
                                          <p:spTgt spid="12"/>
                                        </p:tgtEl>
                                        <p:attrNameLst>
                                          <p:attrName>ppt_x</p:attrName>
                                          <p:attrName>ppt_y</p:attrName>
                                        </p:attrNameLst>
                                      </p:cBhvr>
                                      <p:rCtr x="-2409" y="46"/>
                                    </p:animMotion>
                                  </p:childTnLst>
                                </p:cTn>
                              </p:par>
                              <p:par>
                                <p:cTn id="22" presetID="10" presetClass="entr" presetSubtype="0" fill="hold" grpId="0" nodeType="withEffect">
                                  <p:stCondLst>
                                    <p:cond delay="25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childTnLst>
                                </p:cTn>
                              </p:par>
                              <p:par>
                                <p:cTn id="25" presetID="42" presetClass="path" presetSubtype="0" accel="50000" decel="50000" fill="hold" grpId="1" nodeType="withEffect">
                                  <p:stCondLst>
                                    <p:cond delay="250"/>
                                  </p:stCondLst>
                                  <p:childTnLst>
                                    <p:animMotion origin="layout" path="M -2.29167E-6 3.7037E-6 L -0.04804 0.00092 " pathEditMode="relative" rAng="0" ptsTypes="AA">
                                      <p:cBhvr>
                                        <p:cTn id="26" dur="2000" spd="-100000" fill="hold"/>
                                        <p:tgtEl>
                                          <p:spTgt spid="13"/>
                                        </p:tgtEl>
                                        <p:attrNameLst>
                                          <p:attrName>ppt_x</p:attrName>
                                          <p:attrName>ppt_y</p:attrName>
                                        </p:attrNameLst>
                                      </p:cBhvr>
                                      <p:rCtr x="-2409" y="46"/>
                                    </p:animMotion>
                                  </p:childTnLst>
                                </p:cTn>
                              </p:par>
                              <p:par>
                                <p:cTn id="27" presetID="10" presetClass="entr" presetSubtype="0" fill="hold" grpId="0" nodeType="withEffect">
                                  <p:stCondLst>
                                    <p:cond delay="25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par>
                                <p:cTn id="30" presetID="42" presetClass="path" presetSubtype="0" accel="50000" decel="50000" fill="hold" grpId="1" nodeType="withEffect">
                                  <p:stCondLst>
                                    <p:cond delay="250"/>
                                  </p:stCondLst>
                                  <p:childTnLst>
                                    <p:animMotion origin="layout" path="M -2.29167E-6 3.7037E-6 L -0.04804 0.00092 " pathEditMode="relative" rAng="0" ptsTypes="AA">
                                      <p:cBhvr>
                                        <p:cTn id="31" dur="2000" spd="-100000" fill="hold"/>
                                        <p:tgtEl>
                                          <p:spTgt spid="15"/>
                                        </p:tgtEl>
                                        <p:attrNameLst>
                                          <p:attrName>ppt_x</p:attrName>
                                          <p:attrName>ppt_y</p:attrName>
                                        </p:attrNameLst>
                                      </p:cBhvr>
                                      <p:rCtr x="-2409" y="46"/>
                                    </p:animMotion>
                                  </p:childTnLst>
                                </p:cTn>
                              </p:par>
                              <p:par>
                                <p:cTn id="32" presetID="10" presetClass="entr" presetSubtype="0" fill="hold" nodeType="withEffect">
                                  <p:stCondLst>
                                    <p:cond delay="25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000"/>
                                        <p:tgtEl>
                                          <p:spTgt spid="16"/>
                                        </p:tgtEl>
                                      </p:cBhvr>
                                    </p:animEffect>
                                  </p:childTnLst>
                                </p:cTn>
                              </p:par>
                              <p:par>
                                <p:cTn id="35" presetID="42" presetClass="path" presetSubtype="0" accel="50000" decel="50000" fill="hold" nodeType="withEffect">
                                  <p:stCondLst>
                                    <p:cond delay="250"/>
                                  </p:stCondLst>
                                  <p:childTnLst>
                                    <p:animMotion origin="layout" path="M -2.29167E-6 3.7037E-6 L -0.04804 0.00092 " pathEditMode="relative" rAng="0" ptsTypes="AA">
                                      <p:cBhvr>
                                        <p:cTn id="36" dur="2000" spd="-100000" fill="hold"/>
                                        <p:tgtEl>
                                          <p:spTgt spid="16"/>
                                        </p:tgtEl>
                                        <p:attrNameLst>
                                          <p:attrName>ppt_x</p:attrName>
                                          <p:attrName>ppt_y</p:attrName>
                                        </p:attrNameLst>
                                      </p:cBhvr>
                                      <p:rCtr x="-2409" y="46"/>
                                    </p:animMotion>
                                  </p:childTnLst>
                                </p:cTn>
                              </p:par>
                              <p:par>
                                <p:cTn id="37" presetID="10" presetClass="entr" presetSubtype="0" fill="hold" grpId="0" nodeType="withEffect">
                                  <p:stCondLst>
                                    <p:cond delay="25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childTnLst>
                                </p:cTn>
                              </p:par>
                              <p:par>
                                <p:cTn id="40" presetID="42" presetClass="path" presetSubtype="0" accel="50000" decel="50000" fill="hold" grpId="1" nodeType="withEffect">
                                  <p:stCondLst>
                                    <p:cond delay="250"/>
                                  </p:stCondLst>
                                  <p:childTnLst>
                                    <p:animMotion origin="layout" path="M -2.29167E-6 3.7037E-6 L -0.04804 0.00092 " pathEditMode="relative" rAng="0" ptsTypes="AA">
                                      <p:cBhvr>
                                        <p:cTn id="41" dur="2000" spd="-100000" fill="hold"/>
                                        <p:tgtEl>
                                          <p:spTgt spid="17"/>
                                        </p:tgtEl>
                                        <p:attrNameLst>
                                          <p:attrName>ppt_x</p:attrName>
                                          <p:attrName>ppt_y</p:attrName>
                                        </p:attrNameLst>
                                      </p:cBhvr>
                                      <p:rCtr x="-2409" y="46"/>
                                    </p:animMotion>
                                  </p:childTnLst>
                                </p:cTn>
                              </p:par>
                              <p:par>
                                <p:cTn id="42" presetID="10" presetClass="entr" presetSubtype="0" fill="hold" grpId="1" nodeType="withEffect">
                                  <p:stCondLst>
                                    <p:cond delay="0"/>
                                  </p:stCondLst>
                                  <p:childTnLst>
                                    <p:set>
                                      <p:cBhvr>
                                        <p:cTn id="43" dur="2000" fill="hold">
                                          <p:stCondLst>
                                            <p:cond delay="0"/>
                                          </p:stCondLst>
                                        </p:cTn>
                                        <p:tgtEl>
                                          <p:spTgt spid="23"/>
                                        </p:tgtEl>
                                        <p:attrNameLst>
                                          <p:attrName>style.visibility</p:attrName>
                                        </p:attrNameLst>
                                      </p:cBhvr>
                                      <p:to>
                                        <p:strVal val="visible"/>
                                      </p:to>
                                    </p:set>
                                    <p:animEffect transition="in" filter="fade">
                                      <p:cBhvr>
                                        <p:cTn id="44" dur="2000"/>
                                        <p:tgtEl>
                                          <p:spTgt spid="23"/>
                                        </p:tgtEl>
                                      </p:cBhvr>
                                    </p:animEffect>
                                  </p:childTnLst>
                                </p:cTn>
                              </p:par>
                              <p:par>
                                <p:cTn id="45" presetID="42" presetClass="path" presetSubtype="0" accel="50000" decel="50000" fill="hold" grpId="0" nodeType="withEffect">
                                  <p:stCondLst>
                                    <p:cond delay="0"/>
                                  </p:stCondLst>
                                  <p:childTnLst>
                                    <p:animMotion origin="layout" path="M -0.0654167 -9.25525e-05 L -0.00208333 -0.00148145 " pathEditMode="relative" rAng="0" ptsTypes="">
                                      <p:cBhvr>
                                        <p:cTn id="46" dur="2000" fill="hold"/>
                                        <p:tgtEl>
                                          <p:spTgt spid="23"/>
                                        </p:tgtEl>
                                        <p:attrNameLst>
                                          <p:attrName>ppt_x</p:attrName>
                                          <p:attrName>ppt_y</p:attrName>
                                        </p:attrNameLst>
                                      </p:cBhvr>
                                      <p:rCtr x="32" y="0"/>
                                    </p:animMotion>
                                  </p:childTnLst>
                                </p:cTn>
                              </p:par>
                              <p:par>
                                <p:cTn id="47" presetID="10" presetClass="entr" presetSubtype="0" fill="hold" grpId="1" nodeType="withEffect">
                                  <p:stCondLst>
                                    <p:cond delay="0"/>
                                  </p:stCondLst>
                                  <p:childTnLst>
                                    <p:set>
                                      <p:cBhvr>
                                        <p:cTn id="48" dur="2000" fill="hold">
                                          <p:stCondLst>
                                            <p:cond delay="0"/>
                                          </p:stCondLst>
                                        </p:cTn>
                                        <p:tgtEl>
                                          <p:spTgt spid="25"/>
                                        </p:tgtEl>
                                        <p:attrNameLst>
                                          <p:attrName>style.visibility</p:attrName>
                                        </p:attrNameLst>
                                      </p:cBhvr>
                                      <p:to>
                                        <p:strVal val="visible"/>
                                      </p:to>
                                    </p:set>
                                    <p:animEffect transition="in" filter="fade">
                                      <p:cBhvr>
                                        <p:cTn id="49" dur="2000"/>
                                        <p:tgtEl>
                                          <p:spTgt spid="25"/>
                                        </p:tgtEl>
                                      </p:cBhvr>
                                    </p:animEffect>
                                  </p:childTnLst>
                                </p:cTn>
                              </p:par>
                              <p:par>
                                <p:cTn id="50" presetID="42" presetClass="path" presetSubtype="0" accel="50000" decel="50000" fill="hold" grpId="0" nodeType="withEffect">
                                  <p:stCondLst>
                                    <p:cond delay="0"/>
                                  </p:stCondLst>
                                  <p:childTnLst>
                                    <p:animMotion origin="layout" path="M -0.0654167 -9.25525e-05 L -0.00208333 -0.00148145 " pathEditMode="relative" rAng="0" ptsTypes="">
                                      <p:cBhvr>
                                        <p:cTn id="51" dur="2000" fill="hold"/>
                                        <p:tgtEl>
                                          <p:spTgt spid="25"/>
                                        </p:tgtEl>
                                        <p:attrNameLst>
                                          <p:attrName>ppt_x</p:attrName>
                                          <p:attrName>ppt_y</p:attrName>
                                        </p:attrNameLst>
                                      </p:cBhvr>
                                      <p:rCtr x="32" y="0"/>
                                    </p:animMotion>
                                  </p:childTnLst>
                                </p:cTn>
                              </p:par>
                              <p:par>
                                <p:cTn id="52" presetID="10" presetClass="entr" presetSubtype="0" fill="hold" grpId="1" nodeType="withEffect">
                                  <p:stCondLst>
                                    <p:cond delay="0"/>
                                  </p:stCondLst>
                                  <p:childTnLst>
                                    <p:set>
                                      <p:cBhvr>
                                        <p:cTn id="53" dur="2000" fill="hold">
                                          <p:stCondLst>
                                            <p:cond delay="0"/>
                                          </p:stCondLst>
                                        </p:cTn>
                                        <p:tgtEl>
                                          <p:spTgt spid="26"/>
                                        </p:tgtEl>
                                        <p:attrNameLst>
                                          <p:attrName>style.visibility</p:attrName>
                                        </p:attrNameLst>
                                      </p:cBhvr>
                                      <p:to>
                                        <p:strVal val="visible"/>
                                      </p:to>
                                    </p:set>
                                    <p:animEffect transition="in" filter="fade">
                                      <p:cBhvr>
                                        <p:cTn id="54" dur="2000"/>
                                        <p:tgtEl>
                                          <p:spTgt spid="26"/>
                                        </p:tgtEl>
                                      </p:cBhvr>
                                    </p:animEffect>
                                  </p:childTnLst>
                                </p:cTn>
                              </p:par>
                              <p:par>
                                <p:cTn id="55" presetID="42" presetClass="path" presetSubtype="0" accel="50000" decel="50000" fill="hold" grpId="0" nodeType="withEffect">
                                  <p:stCondLst>
                                    <p:cond delay="0"/>
                                  </p:stCondLst>
                                  <p:childTnLst>
                                    <p:animMotion origin="layout" path="M -0.0654167 -9.25525e-05 L -0.00208333 -0.00148145 " pathEditMode="relative" rAng="0" ptsTypes="">
                                      <p:cBhvr>
                                        <p:cTn id="56" dur="2000" fill="hold"/>
                                        <p:tgtEl>
                                          <p:spTgt spid="26"/>
                                        </p:tgtEl>
                                        <p:attrNameLst>
                                          <p:attrName>ppt_x</p:attrName>
                                          <p:attrName>ppt_y</p:attrName>
                                        </p:attrNameLst>
                                      </p:cBhvr>
                                      <p:rCtr x="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13" grpId="0" bldLvl="0" animBg="1"/>
      <p:bldP spid="13" grpId="1" bldLvl="0" animBg="1"/>
      <p:bldP spid="15" grpId="0"/>
      <p:bldP spid="15" grpId="1"/>
      <p:bldP spid="17" grpId="0"/>
      <p:bldP spid="17" grpId="1"/>
      <p:bldP spid="23" grpId="0" bldLvl="0" animBg="1"/>
      <p:bldP spid="23" grpId="1" bldLvl="0" animBg="1"/>
      <p:bldP spid="25" grpId="0" bldLvl="0" animBg="1"/>
      <p:bldP spid="25" grpId="1" bldLvl="0" animBg="1"/>
      <p:bldP spid="26" grpId="0" bldLvl="0" animBg="1"/>
      <p:bldP spid="26" grpId="1" bldLvl="0" animBg="1"/>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2" name="任意多边形: 形状 1"/>
          <p:cNvSpPr>
            <a:spLocks noChangeAspect="1"/>
          </p:cNvSpPr>
          <p:nvPr/>
        </p:nvSpPr>
        <p:spPr>
          <a:xfrm>
            <a:off x="7618799" y="98148"/>
            <a:ext cx="3122731" cy="3589338"/>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5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等腰三角形 43"/>
          <p:cNvSpPr>
            <a:spLocks noChangeAspect="1"/>
          </p:cNvSpPr>
          <p:nvPr/>
        </p:nvSpPr>
        <p:spPr>
          <a:xfrm rot="8711453">
            <a:off x="425755" y="7112460"/>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1" name="图片 40"/>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453766" y="339165"/>
            <a:ext cx="455094" cy="1251510"/>
          </a:xfrm>
          <a:prstGeom prst="rect">
            <a:avLst/>
          </a:prstGeom>
        </p:spPr>
      </p:pic>
      <p:grpSp>
        <p:nvGrpSpPr>
          <p:cNvPr id="88" name="组合 87"/>
          <p:cNvGrpSpPr/>
          <p:nvPr/>
        </p:nvGrpSpPr>
        <p:grpSpPr>
          <a:xfrm>
            <a:off x="449879" y="10790428"/>
            <a:ext cx="4808289" cy="4808289"/>
            <a:chOff x="4369358" y="5017881"/>
            <a:chExt cx="4808289" cy="4808289"/>
          </a:xfrm>
        </p:grpSpPr>
        <p:sp>
          <p:nvSpPr>
            <p:cNvPr id="84" name="任意多边形: 形状 83"/>
            <p:cNvSpPr>
              <a:spLocks noChangeAspect="1"/>
            </p:cNvSpPr>
            <p:nvPr/>
          </p:nvSpPr>
          <p:spPr>
            <a:xfrm>
              <a:off x="4686087" y="5027524"/>
              <a:ext cx="4174830" cy="4798646"/>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6" name="椭圆 85"/>
            <p:cNvSpPr/>
            <p:nvPr/>
          </p:nvSpPr>
          <p:spPr>
            <a:xfrm>
              <a:off x="4369358" y="5017881"/>
              <a:ext cx="4808289" cy="4808289"/>
            </a:xfrm>
            <a:prstGeom prst="ellipse">
              <a:avLst/>
            </a:pr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35" name="任意多边形: 形状 34"/>
          <p:cNvSpPr>
            <a:spLocks noChangeAspect="1"/>
          </p:cNvSpPr>
          <p:nvPr/>
        </p:nvSpPr>
        <p:spPr>
          <a:xfrm>
            <a:off x="5914572" y="320460"/>
            <a:ext cx="1142664" cy="1313404"/>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47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449879" y="7064031"/>
            <a:ext cx="521510" cy="521510"/>
          </a:xfrm>
          <a:prstGeom prst="rect">
            <a:avLst/>
          </a:prstGeom>
        </p:spPr>
      </p:pic>
      <p:cxnSp>
        <p:nvCxnSpPr>
          <p:cNvPr id="5" name="直接连接符 4"/>
          <p:cNvCxnSpPr/>
          <p:nvPr/>
        </p:nvCxnSpPr>
        <p:spPr>
          <a:xfrm>
            <a:off x="1300489" y="7328955"/>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8" name="文本框 7"/>
          <p:cNvSpPr txBox="1"/>
          <p:nvPr/>
        </p:nvSpPr>
        <p:spPr>
          <a:xfrm>
            <a:off x="315412" y="6681638"/>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01</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sp>
        <p:nvSpPr>
          <p:cNvPr id="31" name="任意多边形: 形状 30"/>
          <p:cNvSpPr>
            <a:spLocks noChangeAspect="1"/>
          </p:cNvSpPr>
          <p:nvPr/>
        </p:nvSpPr>
        <p:spPr>
          <a:xfrm>
            <a:off x="9260861" y="10751446"/>
            <a:ext cx="5011200" cy="5760000"/>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gradFill flip="none" rotWithShape="1">
            <a:gsLst>
              <a:gs pos="64100">
                <a:srgbClr val="EDEAE3"/>
              </a:gs>
              <a:gs pos="0">
                <a:srgbClr val="A4C8C9"/>
              </a:gs>
              <a:gs pos="100000">
                <a:srgbClr val="EDEAE3"/>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8" name="组合 47"/>
          <p:cNvGrpSpPr/>
          <p:nvPr/>
        </p:nvGrpSpPr>
        <p:grpSpPr>
          <a:xfrm>
            <a:off x="9901651" y="2249011"/>
            <a:ext cx="3293466" cy="3786284"/>
            <a:chOff x="8618435" y="2857163"/>
            <a:chExt cx="5011346" cy="5761219"/>
          </a:xfrm>
        </p:grpSpPr>
        <p:pic>
          <p:nvPicPr>
            <p:cNvPr id="34" name="图片 33"/>
            <p:cNvPicPr>
              <a:picLocks noChangeAspect="1"/>
            </p:cNvPicPr>
            <p:nvPr/>
          </p:nvPicPr>
          <p:blipFill>
            <a:blip r:embed="rId6">
              <a:extLst>
                <a:ext uri="{BEBA8EAE-BF5A-486C-A8C5-ECC9F3942E4B}">
                  <a14:imgProps xmlns:a14="http://schemas.microsoft.com/office/drawing/2010/main">
                    <a14:imgLayer r:embed="rId7">
                      <a14:imgEffect>
                        <a14:artisticFilmGrain trans="26000" grainSize="25"/>
                      </a14:imgEffect>
                    </a14:imgLayer>
                  </a14:imgProps>
                </a:ext>
                <a:ext uri="{28A0092B-C50C-407E-A947-70E740481C1C}">
                  <a14:useLocalDpi xmlns:a14="http://schemas.microsoft.com/office/drawing/2010/main" val="0"/>
                </a:ext>
              </a:extLst>
            </a:blip>
            <a:stretch>
              <a:fillRect/>
            </a:stretch>
          </p:blipFill>
          <p:spPr>
            <a:xfrm>
              <a:off x="8618435" y="2857163"/>
              <a:ext cx="5011346" cy="5761219"/>
            </a:xfrm>
            <a:prstGeom prst="rect">
              <a:avLst/>
            </a:prstGeom>
          </p:spPr>
        </p:pic>
        <p:sp>
          <p:nvSpPr>
            <p:cNvPr id="32" name="任意多边形: 形状 31"/>
            <p:cNvSpPr>
              <a:spLocks noChangeAspect="1"/>
            </p:cNvSpPr>
            <p:nvPr/>
          </p:nvSpPr>
          <p:spPr>
            <a:xfrm>
              <a:off x="9104935" y="3386611"/>
              <a:ext cx="4046824" cy="4651522"/>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noFill/>
            <a:ln>
              <a:solidFill>
                <a:srgbClr val="EDEAE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37" name="等腰三角形 36"/>
          <p:cNvSpPr>
            <a:spLocks noChangeAspect="1"/>
          </p:cNvSpPr>
          <p:nvPr/>
        </p:nvSpPr>
        <p:spPr>
          <a:xfrm rot="8711453">
            <a:off x="5079818" y="8617915"/>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38" name="图片 37"/>
          <p:cNvPicPr>
            <a:picLocks noChangeAspect="1"/>
          </p:cNvPicPr>
          <p:nvPr/>
        </p:nvPicPr>
        <p:blipFill>
          <a:blip r:embed="rId4">
            <a:extLst>
              <a:ext uri="{BEBA8EAE-BF5A-486C-A8C5-ECC9F3942E4B}">
                <a14:imgProps xmlns:a14="http://schemas.microsoft.com/office/drawing/2010/main">
                  <a14:imgLayer r:embed="rId5">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5103942" y="8569486"/>
            <a:ext cx="521510" cy="521510"/>
          </a:xfrm>
          <a:prstGeom prst="rect">
            <a:avLst/>
          </a:prstGeom>
        </p:spPr>
      </p:pic>
      <p:sp>
        <p:nvSpPr>
          <p:cNvPr id="40" name="文本框 39"/>
          <p:cNvSpPr txBox="1"/>
          <p:nvPr/>
        </p:nvSpPr>
        <p:spPr>
          <a:xfrm>
            <a:off x="4969475" y="8187093"/>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02</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artisticFilmGrain trans="33000" grainSize="29"/>
                    </a14:imgEffect>
                  </a14:imgLayer>
                </a14:imgProps>
              </a:ext>
              <a:ext uri="{28A0092B-C50C-407E-A947-70E740481C1C}">
                <a14:useLocalDpi xmlns:a14="http://schemas.microsoft.com/office/drawing/2010/main" val="0"/>
              </a:ext>
            </a:extLst>
          </a:blip>
          <a:stretch>
            <a:fillRect/>
          </a:stretch>
        </p:blipFill>
        <p:spPr>
          <a:xfrm>
            <a:off x="11191131" y="-1024217"/>
            <a:ext cx="2048434" cy="2048434"/>
          </a:xfrm>
          <a:prstGeom prst="rect">
            <a:avLst/>
          </a:prstGeom>
        </p:spPr>
      </p:pic>
      <p:sp>
        <p:nvSpPr>
          <p:cNvPr id="52" name="文本框 51"/>
          <p:cNvSpPr txBox="1"/>
          <p:nvPr/>
        </p:nvSpPr>
        <p:spPr>
          <a:xfrm>
            <a:off x="5859589" y="8415830"/>
            <a:ext cx="14906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sp>
        <p:nvSpPr>
          <p:cNvPr id="53" name="文本框 52"/>
          <p:cNvSpPr txBox="1"/>
          <p:nvPr/>
        </p:nvSpPr>
        <p:spPr>
          <a:xfrm>
            <a:off x="1205525" y="6885411"/>
            <a:ext cx="14906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sp>
        <p:nvSpPr>
          <p:cNvPr id="56" name="矩形 55"/>
          <p:cNvSpPr/>
          <p:nvPr/>
        </p:nvSpPr>
        <p:spPr>
          <a:xfrm>
            <a:off x="2267451" y="11370565"/>
            <a:ext cx="12399688" cy="1355160"/>
          </a:xfrm>
          <a:prstGeom prst="rect">
            <a:avLst/>
          </a:prstGeom>
          <a:gradFill>
            <a:gsLst>
              <a:gs pos="0">
                <a:srgbClr val="DED6BF">
                  <a:alpha val="48000"/>
                </a:srgbClr>
              </a:gs>
              <a:gs pos="100000">
                <a:srgbClr val="D0C49E"/>
              </a:gs>
              <a:gs pos="100000">
                <a:srgbClr val="D0C49E"/>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1" name="文本框 60"/>
          <p:cNvSpPr txBox="1"/>
          <p:nvPr/>
        </p:nvSpPr>
        <p:spPr>
          <a:xfrm>
            <a:off x="-2341880" y="1050290"/>
            <a:ext cx="178943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2E5856"/>
                </a:solidFill>
                <a:effectLst/>
                <a:uLnTx/>
                <a:uFillTx/>
                <a:latin typeface="新宋体" panose="02010609030101010101" pitchFamily="49" charset="-122"/>
                <a:ea typeface="新宋体" panose="02010609030101010101" pitchFamily="49" charset="-122"/>
                <a:cs typeface="+mn-cs"/>
              </a:rPr>
              <a:t>Of DNS</a:t>
            </a:r>
          </a:p>
        </p:txBody>
      </p:sp>
      <p:sp>
        <p:nvSpPr>
          <p:cNvPr id="62" name="文本框 61"/>
          <p:cNvSpPr txBox="1"/>
          <p:nvPr/>
        </p:nvSpPr>
        <p:spPr>
          <a:xfrm>
            <a:off x="-3172616" y="378875"/>
            <a:ext cx="2794539"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rPr>
              <a:t>Architecture</a:t>
            </a:r>
          </a:p>
        </p:txBody>
      </p:sp>
      <p:sp>
        <p:nvSpPr>
          <p:cNvPr id="63" name="等腰三角形 62"/>
          <p:cNvSpPr/>
          <p:nvPr/>
        </p:nvSpPr>
        <p:spPr>
          <a:xfrm rot="3137768">
            <a:off x="5681183" y="321821"/>
            <a:ext cx="198120" cy="186418"/>
          </a:xfrm>
          <a:prstGeom prst="triangle">
            <a:avLst/>
          </a:prstGeom>
          <a:solidFill>
            <a:srgbClr val="CCBE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a:off x="5976738" y="8860211"/>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9" name="文本框 8"/>
          <p:cNvSpPr txBox="1"/>
          <p:nvPr/>
        </p:nvSpPr>
        <p:spPr>
          <a:xfrm>
            <a:off x="1225073" y="8901277"/>
            <a:ext cx="3744401" cy="263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Lorem ipsum dolor sit amet, consectetuer adipiscing elit. Maecenas porttitor congue massa. Fusce posuere, magna sed pulvinar ultricies, purus lectus malesuada libero, sit amet commodo magna eros quis </a:t>
            </a:r>
            <a:r>
              <a:rPr kumimoji="0" lang="en-US" altLang="zh-CN" sz="1600" b="0" i="0" u="none" strike="noStrike" kern="1200" cap="none" spc="0" normalizeH="0" baseline="0" noProof="0" dirty="0" err="1">
                <a:ln>
                  <a:noFill/>
                </a:ln>
                <a:solidFill>
                  <a:srgbClr val="789BA6"/>
                </a:solidFill>
                <a:effectLst/>
                <a:uLnTx/>
                <a:uFillTx/>
                <a:latin typeface="Bookman Old Style" panose="02050604050505020204" pitchFamily="18" charset="0"/>
                <a:ea typeface="等线" panose="02010600030101010101" charset="-122"/>
                <a:cs typeface="+mn-cs"/>
              </a:rPr>
              <a:t>urna</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a:t>
            </a:r>
          </a:p>
        </p:txBody>
      </p:sp>
      <p:sp>
        <p:nvSpPr>
          <p:cNvPr id="10" name="文本框 9"/>
          <p:cNvSpPr txBox="1"/>
          <p:nvPr/>
        </p:nvSpPr>
        <p:spPr>
          <a:xfrm>
            <a:off x="5923113" y="10708285"/>
            <a:ext cx="3744401" cy="263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Lorem ipsum dolor sit amet, consectetuer adipiscing elit. Maecenas porttitor congue massa. Fusce posuere, magna sed pulvinar ultricies, purus lectus malesuada libero, sit amet commodo magna eros quis </a:t>
            </a:r>
            <a:r>
              <a:rPr kumimoji="0" lang="en-US" altLang="zh-CN" sz="1600" b="0" i="0" u="none" strike="noStrike" kern="1200" cap="none" spc="0" normalizeH="0" baseline="0" noProof="0" dirty="0" err="1">
                <a:ln>
                  <a:noFill/>
                </a:ln>
                <a:solidFill>
                  <a:srgbClr val="789BA6"/>
                </a:solidFill>
                <a:effectLst/>
                <a:uLnTx/>
                <a:uFillTx/>
                <a:latin typeface="Bookman Old Style" panose="02050604050505020204" pitchFamily="18" charset="0"/>
                <a:ea typeface="等线" panose="02010600030101010101" charset="-122"/>
                <a:cs typeface="+mn-cs"/>
              </a:rPr>
              <a:t>urna</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a:t>
            </a:r>
          </a:p>
        </p:txBody>
      </p:sp>
      <p:pic>
        <p:nvPicPr>
          <p:cNvPr id="12" name="图片 11"/>
          <p:cNvPicPr>
            <a:picLocks noChangeAspect="1"/>
          </p:cNvPicPr>
          <p:nvPr/>
        </p:nvPicPr>
        <p:blipFill>
          <a:blip r:embed="rId10">
            <a:duotone>
              <a:schemeClr val="accent5">
                <a:shade val="45000"/>
                <a:satMod val="135000"/>
              </a:schemeClr>
              <a:prstClr val="white"/>
            </a:duotone>
            <a:extLst>
              <a:ext uri="{BEBA8EAE-BF5A-486C-A8C5-ECC9F3942E4B}">
                <a14:imgProps xmlns:a14="http://schemas.microsoft.com/office/drawing/2010/main">
                  <a14:imgLayer r:embed="rId11">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49878" y="2123590"/>
            <a:ext cx="518205" cy="518205"/>
          </a:xfrm>
          <a:prstGeom prst="rect">
            <a:avLst/>
          </a:prstGeom>
        </p:spPr>
      </p:pic>
      <p:sp>
        <p:nvSpPr>
          <p:cNvPr id="13" name="等腰三角形 12"/>
          <p:cNvSpPr>
            <a:spLocks noChangeAspect="1"/>
          </p:cNvSpPr>
          <p:nvPr/>
        </p:nvSpPr>
        <p:spPr>
          <a:xfrm rot="8711453">
            <a:off x="425755" y="2170367"/>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1205230" y="1943100"/>
            <a:ext cx="345122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Second-Level Domian (2LD)</a:t>
            </a:r>
          </a:p>
        </p:txBody>
      </p:sp>
      <p:cxnSp>
        <p:nvCxnSpPr>
          <p:cNvPr id="16" name="直接连接符 15"/>
          <p:cNvCxnSpPr/>
          <p:nvPr/>
        </p:nvCxnSpPr>
        <p:spPr>
          <a:xfrm>
            <a:off x="1300489" y="2382417"/>
            <a:ext cx="6871054"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17" name="文本框 16"/>
          <p:cNvSpPr txBox="1"/>
          <p:nvPr/>
        </p:nvSpPr>
        <p:spPr>
          <a:xfrm>
            <a:off x="1235710" y="2425065"/>
            <a:ext cx="6500495" cy="415417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Category domain names</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Seven in total: </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ac</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(scientific research institutions), </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com </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(industrial, commercial, financial and other enterprises), </a:t>
            </a:r>
            <a:r>
              <a:rPr kumimoji="0" lang="en-US" altLang="zh-CN" sz="1600" b="1" i="0" u="none" strike="noStrike" kern="1200" cap="none" spc="0" normalizeH="0" baseline="0" noProof="0" dirty="0" err="1">
                <a:ln>
                  <a:noFill/>
                </a:ln>
                <a:solidFill>
                  <a:srgbClr val="607681"/>
                </a:solidFill>
                <a:effectLst/>
                <a:uLnTx/>
                <a:uFillTx/>
                <a:latin typeface="Bookman Old Style" panose="02050604050505020204" pitchFamily="18" charset="0"/>
                <a:ea typeface="等线" panose="02010600030101010101" charset="-122"/>
                <a:cs typeface="+mn-cs"/>
              </a:rPr>
              <a:t>edu</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(educational institutions), </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gov</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(government departments), net (organizations providing network services), </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mil</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(military institutions) and </a:t>
            </a: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org</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(non-profit organizations)</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Administrative domain names</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There are 34 in total, which are applicable to all provinces, autonomous regions and municipalities directly under the Central Government in China. For example, BI is Beijing, SH is Shanghai, </a:t>
            </a:r>
            <a:r>
              <a:rPr kumimoji="0" lang="en-US" altLang="zh-CN" sz="1600" b="0" i="0" u="none" strike="noStrike" kern="1200" cap="none" spc="0" normalizeH="0" baseline="0" noProof="0" dirty="0" err="1">
                <a:ln>
                  <a:noFill/>
                </a:ln>
                <a:solidFill>
                  <a:srgbClr val="607681"/>
                </a:solidFill>
                <a:effectLst/>
                <a:uLnTx/>
                <a:uFillTx/>
                <a:latin typeface="Bookman Old Style" panose="02050604050505020204" pitchFamily="18" charset="0"/>
                <a:ea typeface="等线" panose="02010600030101010101" charset="-122"/>
                <a:cs typeface="+mn-cs"/>
              </a:rPr>
              <a:t>js</a:t>
            </a:r>
            <a:r>
              <a:rPr kumimoji="0" lang="en-US" altLang="zh-CN" sz="1600" b="0" i="0" u="none" strike="noStrike" kern="1200" cap="none" spc="0" normalizeH="0" baseline="0" noProof="0" dirty="0">
                <a:ln>
                  <a:noFill/>
                </a:ln>
                <a:solidFill>
                  <a:srgbClr val="607681"/>
                </a:solidFill>
                <a:effectLst/>
                <a:uLnTx/>
                <a:uFillTx/>
                <a:latin typeface="Bookman Old Style" panose="02050604050505020204" pitchFamily="18" charset="0"/>
                <a:ea typeface="等线" panose="02010600030101010101" charset="-122"/>
                <a:cs typeface="+mn-cs"/>
              </a:rPr>
              <a:t> for Jiangsu Province, etc.</a:t>
            </a:r>
          </a:p>
        </p:txBody>
      </p:sp>
      <p:sp>
        <p:nvSpPr>
          <p:cNvPr id="23" name="矩形 22"/>
          <p:cNvSpPr/>
          <p:nvPr/>
        </p:nvSpPr>
        <p:spPr>
          <a:xfrm>
            <a:off x="1069667" y="2594820"/>
            <a:ext cx="190606" cy="190606"/>
          </a:xfrm>
          <a:prstGeom prst="rect">
            <a:avLst/>
          </a:prstGeom>
          <a:blipFill rotWithShape="1">
            <a:blip r:embed="rId1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矩形 24"/>
          <p:cNvSpPr/>
          <p:nvPr/>
        </p:nvSpPr>
        <p:spPr>
          <a:xfrm>
            <a:off x="1069667" y="4793825"/>
            <a:ext cx="190606" cy="190606"/>
          </a:xfrm>
          <a:prstGeom prst="rect">
            <a:avLst/>
          </a:prstGeom>
          <a:blipFill rotWithShape="1">
            <a:blip r:embed="rId1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279852" y="395885"/>
            <a:ext cx="945097" cy="1938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2</a:t>
            </a:r>
          </a:p>
        </p:txBody>
      </p:sp>
      <p:pic>
        <p:nvPicPr>
          <p:cNvPr id="3" name="图片 2" descr="icon_146010_256"/>
          <p:cNvPicPr>
            <a:picLocks noChangeAspect="1"/>
          </p:cNvPicPr>
          <p:nvPr/>
        </p:nvPicPr>
        <p:blipFill>
          <a:blip r:embed="rId13"/>
          <a:stretch>
            <a:fillRect/>
          </a:stretch>
        </p:blipFill>
        <p:spPr>
          <a:xfrm>
            <a:off x="9434195" y="2311400"/>
            <a:ext cx="2878455" cy="2878455"/>
          </a:xfrm>
          <a:prstGeom prst="rect">
            <a:avLst/>
          </a:prstGeom>
        </p:spPr>
      </p:pic>
      <p:sp>
        <p:nvSpPr>
          <p:cNvPr id="6" name="左箭头 5"/>
          <p:cNvSpPr/>
          <p:nvPr/>
        </p:nvSpPr>
        <p:spPr>
          <a:xfrm>
            <a:off x="7868285" y="3660775"/>
            <a:ext cx="1861185" cy="415925"/>
          </a:xfrm>
          <a:prstGeom prst="lef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13"/>
          <p:cNvSpPr/>
          <p:nvPr/>
        </p:nvSpPr>
        <p:spPr>
          <a:xfrm>
            <a:off x="7359650" y="3044825"/>
            <a:ext cx="2879090" cy="768350"/>
          </a:xfrm>
          <a:prstGeom prst="rect">
            <a:avLst/>
          </a:prstGeom>
          <a:noFill/>
          <a:ln>
            <a:noFill/>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a:ln>
                  <a:noFill/>
                </a:ln>
                <a:solidFill>
                  <a:srgbClr val="4472C4"/>
                </a:solidFill>
                <a:effectLst>
                  <a:outerShdw blurRad="38100" dist="25400" dir="5400000" algn="ctr" rotWithShape="0">
                    <a:srgbClr val="6E747A">
                      <a:alpha val="43000"/>
                      <a:alpha val="43000"/>
                    </a:srgbClr>
                  </a:outerShdw>
                </a:effectLst>
                <a:uLnTx/>
                <a:uFillTx/>
                <a:latin typeface="等线" panose="02010600030101010101" charset="-122"/>
                <a:ea typeface="等线" panose="02010600030101010101" charset="-122"/>
                <a:cs typeface="+mn-cs"/>
              </a:rPr>
              <a:t>Chinese</a:t>
            </a:r>
          </a:p>
        </p:txBody>
      </p:sp>
      <p:sp>
        <p:nvSpPr>
          <p:cNvPr id="18" name="文本框 17"/>
          <p:cNvSpPr txBox="1"/>
          <p:nvPr/>
        </p:nvSpPr>
        <p:spPr>
          <a:xfrm>
            <a:off x="6343426" y="1952311"/>
            <a:ext cx="3580765" cy="52197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solidFill>
                <a:effectLst/>
                <a:uLnTx/>
                <a:uFillTx/>
                <a:latin typeface="Bookman Old Style" panose="02050604050505020204" pitchFamily="18" charset="0"/>
                <a:ea typeface="方正姚体" panose="02010601030101010101" pitchFamily="2" charset="-122"/>
                <a:cs typeface="+mn-cs"/>
              </a:rPr>
              <a:t>Nations determine</a:t>
            </a:r>
          </a:p>
        </p:txBody>
      </p:sp>
      <p:pic>
        <p:nvPicPr>
          <p:cNvPr id="19" name="图片 18" descr="_i_icon_11411_icon_114110_256"/>
          <p:cNvPicPr>
            <a:picLocks noChangeAspect="1"/>
          </p:cNvPicPr>
          <p:nvPr/>
        </p:nvPicPr>
        <p:blipFill>
          <a:blip r:embed="rId14"/>
          <a:stretch>
            <a:fillRect/>
          </a:stretch>
        </p:blipFill>
        <p:spPr>
          <a:xfrm>
            <a:off x="6291400" y="1629905"/>
            <a:ext cx="3985260" cy="1015365"/>
          </a:xfrm>
          <a:prstGeom prst="rect">
            <a:avLst/>
          </a:prstGeom>
        </p:spPr>
      </p:pic>
      <p:sp>
        <p:nvSpPr>
          <p:cNvPr id="20" name="上箭头 19"/>
          <p:cNvSpPr/>
          <p:nvPr/>
        </p:nvSpPr>
        <p:spPr>
          <a:xfrm rot="3226500">
            <a:off x="4211063" y="1642657"/>
            <a:ext cx="308309" cy="5056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上箭头 20"/>
          <p:cNvSpPr/>
          <p:nvPr/>
        </p:nvSpPr>
        <p:spPr>
          <a:xfrm rot="6131676">
            <a:off x="4268822" y="2065013"/>
            <a:ext cx="308309" cy="50560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4530689" y="1253496"/>
            <a:ext cx="1104462" cy="5232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800" b="1" dirty="0">
                <a:solidFill>
                  <a:schemeClr val="accent4"/>
                </a:solidFill>
              </a:rPr>
              <a:t>g</a:t>
            </a:r>
            <a:r>
              <a:rPr lang="en-US" altLang="zh-CN" sz="2800" b="1" cap="none" spc="0" dirty="0">
                <a:solidFill>
                  <a:schemeClr val="accent4"/>
                </a:solidFill>
                <a:effectLst/>
              </a:rPr>
              <a:t>TLD</a:t>
            </a:r>
            <a:endParaRPr lang="zh-CN" altLang="en-US" sz="2800" b="1" cap="none" spc="0" dirty="0">
              <a:solidFill>
                <a:schemeClr val="accent4"/>
              </a:solidFill>
              <a:effectLst/>
            </a:endParaRPr>
          </a:p>
        </p:txBody>
      </p:sp>
      <p:sp>
        <p:nvSpPr>
          <p:cNvPr id="24" name="矩形 23"/>
          <p:cNvSpPr/>
          <p:nvPr/>
        </p:nvSpPr>
        <p:spPr>
          <a:xfrm>
            <a:off x="4659322" y="1992750"/>
            <a:ext cx="1026243"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800" b="1" dirty="0" err="1">
                <a:solidFill>
                  <a:schemeClr val="accent4"/>
                </a:solidFill>
              </a:rPr>
              <a:t>n</a:t>
            </a:r>
            <a:r>
              <a:rPr lang="en-US" altLang="zh-CN" sz="2800" b="1" cap="none" spc="0" dirty="0" err="1">
                <a:solidFill>
                  <a:schemeClr val="accent4"/>
                </a:solidFill>
                <a:effectLst/>
              </a:rPr>
              <a:t>TLD</a:t>
            </a:r>
            <a:endParaRPr lang="zh-CN" altLang="en-US" sz="2800" b="1" cap="none" spc="0" dirty="0">
              <a:solidFill>
                <a:schemeClr val="accent4"/>
              </a:solidFill>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384">
        <p15:prstTrans prst="peelOff"/>
      </p:transition>
    </mc:Choice>
    <mc:Fallback xmlns="">
      <p:transition spd="slow" advTm="2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42" presetClass="path" presetSubtype="0" accel="50000" decel="50000" fill="hold" grpId="1" nodeType="withEffect">
                                  <p:stCondLst>
                                    <p:cond delay="250"/>
                                  </p:stCondLst>
                                  <p:childTnLst>
                                    <p:animMotion origin="layout" path="M -2.29167E-6 3.7037E-6 L -0.04804 0.00092 " pathEditMode="relative" rAng="0" ptsTypes="AA">
                                      <p:cBhvr>
                                        <p:cTn id="9" dur="2000" spd="-100000" fill="hold"/>
                                        <p:tgtEl>
                                          <p:spTgt spid="11"/>
                                        </p:tgtEl>
                                        <p:attrNameLst>
                                          <p:attrName>ppt_x</p:attrName>
                                          <p:attrName>ppt_y</p:attrName>
                                        </p:attrNameLst>
                                      </p:cBhvr>
                                      <p:rCtr x="-2409" y="46"/>
                                    </p:animMotion>
                                  </p:childTnLst>
                                </p:cTn>
                              </p:par>
                              <p:par>
                                <p:cTn id="10" presetID="22" presetClass="entr" presetSubtype="8"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750"/>
                                        <p:tgtEl>
                                          <p:spTgt spid="27"/>
                                        </p:tgtEl>
                                      </p:cBhvr>
                                    </p:animEffect>
                                  </p:childTnLst>
                                </p:cTn>
                              </p:par>
                              <p:par>
                                <p:cTn id="13" presetID="42" presetClass="path" presetSubtype="0" decel="100000" fill="hold" grpId="0" nodeType="withEffect">
                                  <p:stCondLst>
                                    <p:cond delay="0"/>
                                  </p:stCondLst>
                                  <p:childTnLst>
                                    <p:animMotion origin="layout" path="M 4.79167E-6 3.7037E-6 L 0.30208 3.7037E-6 " pathEditMode="relative" rAng="0" ptsTypes="AA">
                                      <p:cBhvr>
                                        <p:cTn id="14" dur="1750" fill="hold"/>
                                        <p:tgtEl>
                                          <p:spTgt spid="62"/>
                                        </p:tgtEl>
                                        <p:attrNameLst>
                                          <p:attrName>ppt_x</p:attrName>
                                          <p:attrName>ppt_y</p:attrName>
                                        </p:attrNameLst>
                                      </p:cBhvr>
                                      <p:rCtr x="15104" y="0"/>
                                    </p:animMotion>
                                  </p:childTnLst>
                                </p:cTn>
                              </p:par>
                              <p:par>
                                <p:cTn id="15" presetID="42" presetClass="path" presetSubtype="0" decel="100000" fill="hold" grpId="0" nodeType="withEffect">
                                  <p:stCondLst>
                                    <p:cond delay="500"/>
                                  </p:stCondLst>
                                  <p:childTnLst>
                                    <p:animMotion origin="layout" path="M -2.5E-6 -1.48148E-6 L 0.30209 -1.48148E-6 " pathEditMode="relative" rAng="0" ptsTypes="AA">
                                      <p:cBhvr>
                                        <p:cTn id="16" dur="1750" fill="hold"/>
                                        <p:tgtEl>
                                          <p:spTgt spid="61"/>
                                        </p:tgtEl>
                                        <p:attrNameLst>
                                          <p:attrName>ppt_x</p:attrName>
                                          <p:attrName>ppt_y</p:attrName>
                                        </p:attrNameLst>
                                      </p:cBhvr>
                                      <p:rCtr x="15104" y="0"/>
                                    </p:animMotion>
                                  </p:childTnLst>
                                </p:cTn>
                              </p:par>
                              <p:par>
                                <p:cTn id="17" presetID="10" presetClass="entr" presetSubtype="0" fill="hold" nodeType="with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0"/>
                                        <p:tgtEl>
                                          <p:spTgt spid="12"/>
                                        </p:tgtEl>
                                      </p:cBhvr>
                                    </p:animEffect>
                                  </p:childTnLst>
                                </p:cTn>
                              </p:par>
                              <p:par>
                                <p:cTn id="20" presetID="42" presetClass="path" presetSubtype="0" accel="50000" decel="50000" fill="hold" nodeType="withEffect">
                                  <p:stCondLst>
                                    <p:cond delay="250"/>
                                  </p:stCondLst>
                                  <p:childTnLst>
                                    <p:animMotion origin="layout" path="M -2.29167E-6 3.7037E-6 L -0.04804 0.00092 " pathEditMode="relative" rAng="0" ptsTypes="AA">
                                      <p:cBhvr>
                                        <p:cTn id="21" dur="2000" spd="-100000" fill="hold"/>
                                        <p:tgtEl>
                                          <p:spTgt spid="12"/>
                                        </p:tgtEl>
                                        <p:attrNameLst>
                                          <p:attrName>ppt_x</p:attrName>
                                          <p:attrName>ppt_y</p:attrName>
                                        </p:attrNameLst>
                                      </p:cBhvr>
                                      <p:rCtr x="-2409" y="46"/>
                                    </p:animMotion>
                                  </p:childTnLst>
                                </p:cTn>
                              </p:par>
                              <p:par>
                                <p:cTn id="22" presetID="10" presetClass="entr" presetSubtype="0" fill="hold" grpId="0" nodeType="withEffect">
                                  <p:stCondLst>
                                    <p:cond delay="25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childTnLst>
                                </p:cTn>
                              </p:par>
                              <p:par>
                                <p:cTn id="25" presetID="42" presetClass="path" presetSubtype="0" accel="50000" decel="50000" fill="hold" grpId="1" nodeType="withEffect">
                                  <p:stCondLst>
                                    <p:cond delay="250"/>
                                  </p:stCondLst>
                                  <p:childTnLst>
                                    <p:animMotion origin="layout" path="M -2.29167E-6 3.7037E-6 L -0.04804 0.00092 " pathEditMode="relative" rAng="0" ptsTypes="AA">
                                      <p:cBhvr>
                                        <p:cTn id="26" dur="2000" spd="-100000" fill="hold"/>
                                        <p:tgtEl>
                                          <p:spTgt spid="13"/>
                                        </p:tgtEl>
                                        <p:attrNameLst>
                                          <p:attrName>ppt_x</p:attrName>
                                          <p:attrName>ppt_y</p:attrName>
                                        </p:attrNameLst>
                                      </p:cBhvr>
                                      <p:rCtr x="-2409" y="46"/>
                                    </p:animMotion>
                                  </p:childTnLst>
                                </p:cTn>
                              </p:par>
                              <p:par>
                                <p:cTn id="27" presetID="10" presetClass="entr" presetSubtype="0" fill="hold" grpId="0" nodeType="withEffect">
                                  <p:stCondLst>
                                    <p:cond delay="25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000"/>
                                        <p:tgtEl>
                                          <p:spTgt spid="15"/>
                                        </p:tgtEl>
                                      </p:cBhvr>
                                    </p:animEffect>
                                  </p:childTnLst>
                                </p:cTn>
                              </p:par>
                              <p:par>
                                <p:cTn id="30" presetID="42" presetClass="path" presetSubtype="0" accel="50000" decel="50000" fill="hold" grpId="1" nodeType="withEffect">
                                  <p:stCondLst>
                                    <p:cond delay="250"/>
                                  </p:stCondLst>
                                  <p:childTnLst>
                                    <p:animMotion origin="layout" path="M -2.29167E-6 3.7037E-6 L -0.04804 0.00092 " pathEditMode="relative" rAng="0" ptsTypes="AA">
                                      <p:cBhvr>
                                        <p:cTn id="31" dur="2000" spd="-100000" fill="hold"/>
                                        <p:tgtEl>
                                          <p:spTgt spid="15"/>
                                        </p:tgtEl>
                                        <p:attrNameLst>
                                          <p:attrName>ppt_x</p:attrName>
                                          <p:attrName>ppt_y</p:attrName>
                                        </p:attrNameLst>
                                      </p:cBhvr>
                                      <p:rCtr x="-2409" y="46"/>
                                    </p:animMotion>
                                  </p:childTnLst>
                                </p:cTn>
                              </p:par>
                              <p:par>
                                <p:cTn id="32" presetID="10" presetClass="entr" presetSubtype="0" fill="hold" nodeType="withEffect">
                                  <p:stCondLst>
                                    <p:cond delay="25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000"/>
                                        <p:tgtEl>
                                          <p:spTgt spid="16"/>
                                        </p:tgtEl>
                                      </p:cBhvr>
                                    </p:animEffect>
                                  </p:childTnLst>
                                </p:cTn>
                              </p:par>
                              <p:par>
                                <p:cTn id="35" presetID="42" presetClass="path" presetSubtype="0" accel="50000" decel="50000" fill="hold" nodeType="withEffect">
                                  <p:stCondLst>
                                    <p:cond delay="250"/>
                                  </p:stCondLst>
                                  <p:childTnLst>
                                    <p:animMotion origin="layout" path="M -2.29167E-6 3.7037E-6 L -0.04804 0.00092 " pathEditMode="relative" rAng="0" ptsTypes="AA">
                                      <p:cBhvr>
                                        <p:cTn id="36" dur="2000" spd="-100000" fill="hold"/>
                                        <p:tgtEl>
                                          <p:spTgt spid="16"/>
                                        </p:tgtEl>
                                        <p:attrNameLst>
                                          <p:attrName>ppt_x</p:attrName>
                                          <p:attrName>ppt_y</p:attrName>
                                        </p:attrNameLst>
                                      </p:cBhvr>
                                      <p:rCtr x="-2409" y="4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000" fill="hold">
                                          <p:stCondLst>
                                            <p:cond delay="0"/>
                                          </p:stCondLst>
                                        </p:cTn>
                                        <p:tgtEl>
                                          <p:spTgt spid="19"/>
                                        </p:tgtEl>
                                        <p:attrNameLst>
                                          <p:attrName>style.visibility</p:attrName>
                                        </p:attrNameLst>
                                      </p:cBhvr>
                                      <p:to>
                                        <p:strVal val="visible"/>
                                      </p:to>
                                    </p:set>
                                    <p:anim calcmode="lin" valueType="num">
                                      <p:cBhvr additive="base">
                                        <p:cTn id="53" dur="1000" fill="hold"/>
                                        <p:tgtEl>
                                          <p:spTgt spid="19"/>
                                        </p:tgtEl>
                                        <p:attrNameLst>
                                          <p:attrName>ppt_x</p:attrName>
                                        </p:attrNameLst>
                                      </p:cBhvr>
                                      <p:tavLst>
                                        <p:tav tm="0">
                                          <p:val>
                                            <p:strVal val="#ppt_x"/>
                                          </p:val>
                                        </p:tav>
                                        <p:tav tm="100000">
                                          <p:val>
                                            <p:strVal val="#ppt_x"/>
                                          </p:val>
                                        </p:tav>
                                      </p:tavLst>
                                    </p:anim>
                                    <p:anim calcmode="lin" valueType="num">
                                      <p:cBhvr additive="base">
                                        <p:cTn id="54" dur="100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000" fill="hold">
                                          <p:stCondLst>
                                            <p:cond delay="0"/>
                                          </p:stCondLst>
                                        </p:cTn>
                                        <p:tgtEl>
                                          <p:spTgt spid="18"/>
                                        </p:tgtEl>
                                        <p:attrNameLst>
                                          <p:attrName>style.visibility</p:attrName>
                                        </p:attrNameLst>
                                      </p:cBhvr>
                                      <p:to>
                                        <p:strVal val="visible"/>
                                      </p:to>
                                    </p:set>
                                    <p:anim calcmode="lin" valueType="num">
                                      <p:cBhvr additive="base">
                                        <p:cTn id="57" dur="1000" fill="hold"/>
                                        <p:tgtEl>
                                          <p:spTgt spid="18"/>
                                        </p:tgtEl>
                                        <p:attrNameLst>
                                          <p:attrName>ppt_x</p:attrName>
                                        </p:attrNameLst>
                                      </p:cBhvr>
                                      <p:tavLst>
                                        <p:tav tm="0">
                                          <p:val>
                                            <p:strVal val="#ppt_x"/>
                                          </p:val>
                                        </p:tav>
                                        <p:tav tm="100000">
                                          <p:val>
                                            <p:strVal val="#ppt_x"/>
                                          </p:val>
                                        </p:tav>
                                      </p:tavLst>
                                    </p:anim>
                                    <p:anim calcmode="lin" valueType="num">
                                      <p:cBhvr additive="base">
                                        <p:cTn id="5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25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2000"/>
                                        <p:tgtEl>
                                          <p:spTgt spid="17"/>
                                        </p:tgtEl>
                                      </p:cBhvr>
                                    </p:animEffect>
                                  </p:childTnLst>
                                </p:cTn>
                              </p:par>
                              <p:par>
                                <p:cTn id="72" presetID="42" presetClass="path" presetSubtype="0" accel="50000" decel="50000" fill="hold" grpId="1" nodeType="withEffect">
                                  <p:stCondLst>
                                    <p:cond delay="250"/>
                                  </p:stCondLst>
                                  <p:childTnLst>
                                    <p:animMotion origin="layout" path="M -2.29167E-6 3.7037E-6 L -0.04804 0.00092 " pathEditMode="relative" rAng="0" ptsTypes="AA">
                                      <p:cBhvr>
                                        <p:cTn id="73" dur="2000" spd="-100000" fill="hold"/>
                                        <p:tgtEl>
                                          <p:spTgt spid="17"/>
                                        </p:tgtEl>
                                        <p:attrNameLst>
                                          <p:attrName>ppt_x</p:attrName>
                                          <p:attrName>ppt_y</p:attrName>
                                        </p:attrNameLst>
                                      </p:cBhvr>
                                      <p:rCtr x="-2409" y="46"/>
                                    </p:animMotion>
                                  </p:childTnLst>
                                </p:cTn>
                              </p:par>
                              <p:par>
                                <p:cTn id="74" presetID="10" presetClass="entr" presetSubtype="0" fill="hold" grpId="1" nodeType="withEffect">
                                  <p:stCondLst>
                                    <p:cond delay="0"/>
                                  </p:stCondLst>
                                  <p:childTnLst>
                                    <p:set>
                                      <p:cBhvr>
                                        <p:cTn id="75" dur="2000" fill="hold">
                                          <p:stCondLst>
                                            <p:cond delay="0"/>
                                          </p:stCondLst>
                                        </p:cTn>
                                        <p:tgtEl>
                                          <p:spTgt spid="23"/>
                                        </p:tgtEl>
                                        <p:attrNameLst>
                                          <p:attrName>style.visibility</p:attrName>
                                        </p:attrNameLst>
                                      </p:cBhvr>
                                      <p:to>
                                        <p:strVal val="visible"/>
                                      </p:to>
                                    </p:set>
                                    <p:animEffect transition="in" filter="fade">
                                      <p:cBhvr>
                                        <p:cTn id="76" dur="2000"/>
                                        <p:tgtEl>
                                          <p:spTgt spid="23"/>
                                        </p:tgtEl>
                                      </p:cBhvr>
                                    </p:animEffect>
                                  </p:childTnLst>
                                </p:cTn>
                              </p:par>
                              <p:par>
                                <p:cTn id="77" presetID="42" presetClass="path" presetSubtype="0" accel="50000" decel="50000" fill="hold" grpId="0" nodeType="withEffect">
                                  <p:stCondLst>
                                    <p:cond delay="0"/>
                                  </p:stCondLst>
                                  <p:childTnLst>
                                    <p:animMotion origin="layout" path="M -0.0654167 -9.25525e-05 L -0.00208333 -0.00148145 " pathEditMode="relative" rAng="0" ptsTypes="">
                                      <p:cBhvr>
                                        <p:cTn id="78" dur="2000" fill="hold"/>
                                        <p:tgtEl>
                                          <p:spTgt spid="23"/>
                                        </p:tgtEl>
                                        <p:attrNameLst>
                                          <p:attrName>ppt_x</p:attrName>
                                          <p:attrName>ppt_y</p:attrName>
                                        </p:attrNameLst>
                                      </p:cBhvr>
                                      <p:rCtr x="32" y="0"/>
                                    </p:animMotion>
                                  </p:childTnLst>
                                </p:cTn>
                              </p:par>
                              <p:par>
                                <p:cTn id="79" presetID="10" presetClass="entr" presetSubtype="0" fill="hold" grpId="1" nodeType="withEffect">
                                  <p:stCondLst>
                                    <p:cond delay="0"/>
                                  </p:stCondLst>
                                  <p:childTnLst>
                                    <p:set>
                                      <p:cBhvr>
                                        <p:cTn id="80" dur="2000" fill="hold">
                                          <p:stCondLst>
                                            <p:cond delay="0"/>
                                          </p:stCondLst>
                                        </p:cTn>
                                        <p:tgtEl>
                                          <p:spTgt spid="25"/>
                                        </p:tgtEl>
                                        <p:attrNameLst>
                                          <p:attrName>style.visibility</p:attrName>
                                        </p:attrNameLst>
                                      </p:cBhvr>
                                      <p:to>
                                        <p:strVal val="visible"/>
                                      </p:to>
                                    </p:set>
                                    <p:animEffect transition="in" filter="fade">
                                      <p:cBhvr>
                                        <p:cTn id="81" dur="2000"/>
                                        <p:tgtEl>
                                          <p:spTgt spid="25"/>
                                        </p:tgtEl>
                                      </p:cBhvr>
                                    </p:animEffect>
                                  </p:childTnLst>
                                </p:cTn>
                              </p:par>
                              <p:par>
                                <p:cTn id="82" presetID="42" presetClass="path" presetSubtype="0" accel="50000" decel="50000" fill="hold" grpId="0" nodeType="withEffect">
                                  <p:stCondLst>
                                    <p:cond delay="0"/>
                                  </p:stCondLst>
                                  <p:childTnLst>
                                    <p:animMotion origin="layout" path="M -0.0654167 -9.25525e-05 L -0.00208333 -0.00148145 " pathEditMode="relative" rAng="0" ptsTypes="">
                                      <p:cBhvr>
                                        <p:cTn id="83" dur="2000" fill="hold"/>
                                        <p:tgtEl>
                                          <p:spTgt spid="25"/>
                                        </p:tgtEl>
                                        <p:attrNameLst>
                                          <p:attrName>ppt_x</p:attrName>
                                          <p:attrName>ppt_y</p:attrName>
                                        </p:attrNameLst>
                                      </p:cBhvr>
                                      <p:rCtr x="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13" grpId="0" bldLvl="0" animBg="1"/>
      <p:bldP spid="13" grpId="1" bldLvl="0" animBg="1"/>
      <p:bldP spid="15" grpId="0"/>
      <p:bldP spid="15" grpId="1"/>
      <p:bldP spid="17" grpId="0"/>
      <p:bldP spid="17" grpId="1"/>
      <p:bldP spid="23" grpId="0" bldLvl="0" animBg="1"/>
      <p:bldP spid="23" grpId="1" bldLvl="0" animBg="1"/>
      <p:bldP spid="25" grpId="0" bldLvl="0" animBg="1"/>
      <p:bldP spid="25" grpId="1" bldLvl="0" animBg="1"/>
      <p:bldP spid="11" grpId="0"/>
      <p:bldP spid="11" grpId="1"/>
      <p:bldP spid="6" grpId="0" animBg="1"/>
      <p:bldP spid="14" grpId="0"/>
      <p:bldP spid="18" grpId="0"/>
      <p:bldP spid="20" grpId="0" animBg="1"/>
      <p:bldP spid="21" grpId="0" animBg="1"/>
      <p:bldP spid="22"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5" name="任意多边形: 形状 4"/>
          <p:cNvSpPr>
            <a:spLocks noChangeAspect="1"/>
          </p:cNvSpPr>
          <p:nvPr/>
        </p:nvSpPr>
        <p:spPr>
          <a:xfrm>
            <a:off x="-1023258" y="5834742"/>
            <a:ext cx="2046516" cy="204651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8C8C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p:nvSpPr>
        <p:spPr>
          <a:xfrm>
            <a:off x="886781" y="2369346"/>
            <a:ext cx="527484" cy="527484"/>
          </a:xfrm>
          <a:prstGeom prst="ellipse">
            <a:avLst/>
          </a:prstGeom>
          <a:solidFill>
            <a:srgbClr val="CCB8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5" name="任意多边形: 形状 34"/>
          <p:cNvSpPr/>
          <p:nvPr/>
        </p:nvSpPr>
        <p:spPr>
          <a:xfrm>
            <a:off x="-8251624" y="1729653"/>
            <a:ext cx="6187754" cy="1956316"/>
          </a:xfrm>
          <a:custGeom>
            <a:avLst/>
            <a:gdLst>
              <a:gd name="connsiteX0" fmla="*/ 0 w 6187754"/>
              <a:gd name="connsiteY0" fmla="*/ 0 h 1956316"/>
              <a:gd name="connsiteX1" fmla="*/ 6187754 w 6187754"/>
              <a:gd name="connsiteY1" fmla="*/ 0 h 1956316"/>
              <a:gd name="connsiteX2" fmla="*/ 6109015 w 6187754"/>
              <a:gd name="connsiteY2" fmla="*/ 163452 h 1956316"/>
              <a:gd name="connsiteX3" fmla="*/ 3270333 w 6187754"/>
              <a:gd name="connsiteY3" fmla="*/ 1953525 h 1956316"/>
              <a:gd name="connsiteX4" fmla="*/ 3159959 w 6187754"/>
              <a:gd name="connsiteY4" fmla="*/ 1956316 h 1956316"/>
              <a:gd name="connsiteX5" fmla="*/ 3027795 w 6187754"/>
              <a:gd name="connsiteY5" fmla="*/ 1956316 h 1956316"/>
              <a:gd name="connsiteX6" fmla="*/ 2917421 w 6187754"/>
              <a:gd name="connsiteY6" fmla="*/ 1953525 h 1956316"/>
              <a:gd name="connsiteX7" fmla="*/ 78739 w 6187754"/>
              <a:gd name="connsiteY7" fmla="*/ 163452 h 1956316"/>
              <a:gd name="connsiteX8" fmla="*/ 0 w 6187754"/>
              <a:gd name="connsiteY8" fmla="*/ 0 h 195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7754" h="1956316">
                <a:moveTo>
                  <a:pt x="0" y="0"/>
                </a:moveTo>
                <a:lnTo>
                  <a:pt x="6187754" y="0"/>
                </a:lnTo>
                <a:lnTo>
                  <a:pt x="6109015" y="163452"/>
                </a:lnTo>
                <a:cubicBezTo>
                  <a:pt x="5554744" y="1183771"/>
                  <a:pt x="4497668" y="1891312"/>
                  <a:pt x="3270333" y="1953525"/>
                </a:cubicBezTo>
                <a:lnTo>
                  <a:pt x="3159959" y="1956316"/>
                </a:lnTo>
                <a:lnTo>
                  <a:pt x="3027795" y="1956316"/>
                </a:lnTo>
                <a:lnTo>
                  <a:pt x="2917421" y="1953525"/>
                </a:lnTo>
                <a:cubicBezTo>
                  <a:pt x="1690086" y="1891312"/>
                  <a:pt x="633010" y="1183771"/>
                  <a:pt x="78739" y="163452"/>
                </a:cubicBez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2125918" y="3480317"/>
            <a:ext cx="132164" cy="1671"/>
          </a:xfrm>
          <a:custGeom>
            <a:avLst/>
            <a:gdLst>
              <a:gd name="connsiteX0" fmla="*/ 0 w 132164"/>
              <a:gd name="connsiteY0" fmla="*/ 0 h 1671"/>
              <a:gd name="connsiteX1" fmla="*/ 132164 w 132164"/>
              <a:gd name="connsiteY1" fmla="*/ 0 h 1671"/>
              <a:gd name="connsiteX2" fmla="*/ 66082 w 132164"/>
              <a:gd name="connsiteY2" fmla="*/ 1671 h 1671"/>
              <a:gd name="connsiteX3" fmla="*/ 0 w 132164"/>
              <a:gd name="connsiteY3" fmla="*/ 0 h 1671"/>
            </a:gdLst>
            <a:ahLst/>
            <a:cxnLst>
              <a:cxn ang="0">
                <a:pos x="connsiteX0" y="connsiteY0"/>
              </a:cxn>
              <a:cxn ang="0">
                <a:pos x="connsiteX1" y="connsiteY1"/>
              </a:cxn>
              <a:cxn ang="0">
                <a:pos x="connsiteX2" y="connsiteY2"/>
              </a:cxn>
              <a:cxn ang="0">
                <a:pos x="connsiteX3" y="connsiteY3"/>
              </a:cxn>
            </a:cxnLst>
            <a:rect l="l" t="t" r="r" b="b"/>
            <a:pathLst>
              <a:path w="132164" h="1671">
                <a:moveTo>
                  <a:pt x="0" y="0"/>
                </a:moveTo>
                <a:lnTo>
                  <a:pt x="132164" y="0"/>
                </a:lnTo>
                <a:lnTo>
                  <a:pt x="66082" y="1671"/>
                </a:ln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459972" y="3410650"/>
            <a:ext cx="571403" cy="275319"/>
            <a:chOff x="3271127" y="2714080"/>
            <a:chExt cx="571403" cy="275319"/>
          </a:xfrm>
        </p:grpSpPr>
        <p:sp>
          <p:nvSpPr>
            <p:cNvPr id="38" name="任意多边形: 形状 37"/>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文本框 43"/>
          <p:cNvSpPr txBox="1"/>
          <p:nvPr/>
        </p:nvSpPr>
        <p:spPr>
          <a:xfrm>
            <a:off x="512982" y="3345294"/>
            <a:ext cx="2219511"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pic>
        <p:nvPicPr>
          <p:cNvPr id="46" name="图片 45"/>
          <p:cNvPicPr>
            <a:picLocks noChangeAspect="1"/>
          </p:cNvPicPr>
          <p:nvPr/>
        </p:nvPicPr>
        <p:blipFill rotWithShape="1">
          <a:blip r:embed="rId2">
            <a:extLst>
              <a:ext uri="{28A0092B-C50C-407E-A947-70E740481C1C}">
                <a14:useLocalDpi xmlns:a14="http://schemas.microsoft.com/office/drawing/2010/main" val="0"/>
              </a:ext>
            </a:extLst>
          </a:blip>
          <a:srcRect t="24813" r="79093"/>
          <a:stretch>
            <a:fillRect/>
          </a:stretch>
        </p:blipFill>
        <p:spPr>
          <a:xfrm>
            <a:off x="122" y="858944"/>
            <a:ext cx="1399936" cy="5999000"/>
          </a:xfrm>
          <a:prstGeom prst="rect">
            <a:avLst/>
          </a:prstGeom>
        </p:spPr>
      </p:pic>
      <p:cxnSp>
        <p:nvCxnSpPr>
          <p:cNvPr id="48" name="直接连接符 47"/>
          <p:cNvCxnSpPr/>
          <p:nvPr/>
        </p:nvCxnSpPr>
        <p:spPr>
          <a:xfrm>
            <a:off x="548504" y="2368418"/>
            <a:ext cx="0" cy="2551924"/>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1023730" y="6341866"/>
            <a:ext cx="1760694"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917F6F">
                    <a:alpha val="70000"/>
                  </a:srgbClr>
                </a:solidFill>
                <a:effectLst/>
                <a:uLnTx/>
                <a:uFillTx/>
                <a:latin typeface="Bookman Old Style" panose="02050604050505020204" pitchFamily="18" charset="0"/>
                <a:ea typeface="等线" panose="02010600030101010101" charset="-122"/>
                <a:cs typeface="+mn-cs"/>
              </a:rPr>
              <a:t>BAIWU MOZHI</a:t>
            </a:r>
            <a:endParaRPr kumimoji="0" lang="zh-CN" altLang="en-US" sz="1050" b="0" i="0" u="none" strike="noStrike" kern="1200" cap="none" spc="0" normalizeH="0" baseline="0" noProof="0" dirty="0">
              <a:ln>
                <a:noFill/>
              </a:ln>
              <a:solidFill>
                <a:srgbClr val="917F6F">
                  <a:alpha val="70000"/>
                </a:srgbClr>
              </a:solidFill>
              <a:effectLst/>
              <a:uLnTx/>
              <a:uFillTx/>
              <a:latin typeface="Bookman Old Style" panose="02050604050505020204" pitchFamily="18" charset="0"/>
              <a:ea typeface="等线" panose="02010600030101010101" charset="-122"/>
              <a:cs typeface="+mn-cs"/>
            </a:endParaRPr>
          </a:p>
        </p:txBody>
      </p:sp>
      <p:sp>
        <p:nvSpPr>
          <p:cNvPr id="52" name="流程图: 终止 51"/>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C3B38E"/>
                </a:solidFill>
                <a:effectLst/>
                <a:uLnTx/>
                <a:uFillTx/>
                <a:latin typeface="等线" panose="02010600030101010101" charset="-122"/>
                <a:ea typeface="等线" panose="02010600030101010101" charset="-122"/>
                <a:sym typeface="+mn-ea"/>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59" name="椭圆 58"/>
          <p:cNvSpPr/>
          <p:nvPr/>
        </p:nvSpPr>
        <p:spPr>
          <a:xfrm>
            <a:off x="3278537" y="5841742"/>
            <a:ext cx="4808289" cy="4808289"/>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1" name="直接连接符 60"/>
          <p:cNvCxnSpPr>
            <a:stCxn id="59" idx="0"/>
            <a:endCxn id="59" idx="4"/>
          </p:cNvCxnSpPr>
          <p:nvPr/>
        </p:nvCxnSpPr>
        <p:spPr>
          <a:xfrm>
            <a:off x="5682682" y="5841742"/>
            <a:ext cx="0" cy="4808289"/>
          </a:xfrm>
          <a:prstGeom prst="lin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6" name="矩形 65"/>
          <p:cNvSpPr/>
          <p:nvPr/>
        </p:nvSpPr>
        <p:spPr>
          <a:xfrm>
            <a:off x="2370482" y="571607"/>
            <a:ext cx="5897218" cy="739698"/>
          </a:xfrm>
          <a:prstGeom prst="rect">
            <a:avLst/>
          </a:prstGeom>
          <a:noFill/>
          <a:ln w="222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椭圆 68"/>
          <p:cNvSpPr/>
          <p:nvPr/>
        </p:nvSpPr>
        <p:spPr>
          <a:xfrm>
            <a:off x="2573102" y="374376"/>
            <a:ext cx="367727" cy="367727"/>
          </a:xfrm>
          <a:prstGeom prst="ellipse">
            <a:avLst/>
          </a:prstGeom>
          <a:solidFill>
            <a:srgbClr val="96A8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椭圆 69"/>
          <p:cNvSpPr/>
          <p:nvPr/>
        </p:nvSpPr>
        <p:spPr>
          <a:xfrm>
            <a:off x="3444968" y="500846"/>
            <a:ext cx="153574" cy="153574"/>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1" name="椭圆 70"/>
          <p:cNvSpPr/>
          <p:nvPr/>
        </p:nvSpPr>
        <p:spPr>
          <a:xfrm>
            <a:off x="3799190" y="207807"/>
            <a:ext cx="725242" cy="725242"/>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p:nvGrpSpPr>
        <p:grpSpPr>
          <a:xfrm>
            <a:off x="8748000" y="-4898689"/>
            <a:ext cx="6858000" cy="6858000"/>
            <a:chOff x="8748000" y="-3427200"/>
            <a:chExt cx="6858000" cy="6858000"/>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27200"/>
              <a:ext cx="6858000" cy="6858000"/>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081218" y="1462156"/>
              <a:ext cx="6194073" cy="1956986"/>
            </a:xfrm>
            <a:prstGeom prst="rect">
              <a:avLst/>
            </a:prstGeom>
          </p:spPr>
        </p:pic>
      </p:grpSp>
      <p:grpSp>
        <p:nvGrpSpPr>
          <p:cNvPr id="6" name="组合 5"/>
          <p:cNvGrpSpPr/>
          <p:nvPr/>
        </p:nvGrpSpPr>
        <p:grpSpPr>
          <a:xfrm>
            <a:off x="7583805" y="4436110"/>
            <a:ext cx="8021955" cy="5084445"/>
            <a:chOff x="7428447" y="3419142"/>
            <a:chExt cx="8177553" cy="6858000"/>
          </a:xfrm>
        </p:grpSpPr>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19142"/>
              <a:ext cx="6858000" cy="6858000"/>
            </a:xfrm>
            <a:prstGeom prst="rect">
              <a:avLst/>
            </a:prstGeom>
          </p:spPr>
        </p:pic>
        <p:sp>
          <p:nvSpPr>
            <p:cNvPr id="54" name="文本框 53"/>
            <p:cNvSpPr txBox="1"/>
            <p:nvPr/>
          </p:nvSpPr>
          <p:spPr>
            <a:xfrm>
              <a:off x="11082469" y="4825594"/>
              <a:ext cx="1333698" cy="19493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rPr>
                <a:t>Ⅲ</a:t>
              </a:r>
              <a:endParaRPr kumimoji="0" lang="zh-CN" altLang="en-US"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endParaRPr>
            </a:p>
          </p:txBody>
        </p:sp>
        <p:pic>
          <p:nvPicPr>
            <p:cNvPr id="14" name="图片 13"/>
            <p:cNvPicPr>
              <a:picLocks noChangeAspect="1"/>
            </p:cNvPicPr>
            <p:nvPr/>
          </p:nvPicPr>
          <p:blipFill>
            <a:blip r:embed="rId7">
              <a:extLst>
                <a:ext uri="{BEBA8EAE-BF5A-486C-A8C5-ECC9F3942E4B}">
                  <a14:imgProps xmlns:a14="http://schemas.microsoft.com/office/drawing/2010/main">
                    <a14:imgLayer r:embed="rId8">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7428447" y="5989693"/>
              <a:ext cx="4816257" cy="987638"/>
            </a:xfrm>
            <a:prstGeom prst="rect">
              <a:avLst/>
            </a:prstGeom>
            <a:effectLst/>
          </p:spPr>
        </p:pic>
      </p:grpSp>
      <p:sp>
        <p:nvSpPr>
          <p:cNvPr id="15" name="文本框 14"/>
          <p:cNvSpPr txBox="1"/>
          <p:nvPr/>
        </p:nvSpPr>
        <p:spPr>
          <a:xfrm>
            <a:off x="318770" y="2265680"/>
            <a:ext cx="1510030" cy="34150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7CA495">
                    <a:alpha val="0"/>
                  </a:srgbClr>
                </a:solidFill>
                <a:effectLst/>
                <a:uLnTx/>
                <a:uFillTx/>
                <a:latin typeface="新宋体" panose="02010609030101010101" pitchFamily="49" charset="-122"/>
                <a:ea typeface="新宋体" panose="02010609030101010101" pitchFamily="49" charset="-122"/>
                <a:cs typeface="+mn-cs"/>
              </a:rPr>
              <a:t>致哀歌</a:t>
            </a:r>
          </a:p>
        </p:txBody>
      </p:sp>
      <p:grpSp>
        <p:nvGrpSpPr>
          <p:cNvPr id="16" name="组合 15"/>
          <p:cNvGrpSpPr/>
          <p:nvPr/>
        </p:nvGrpSpPr>
        <p:grpSpPr>
          <a:xfrm>
            <a:off x="8939541" y="170264"/>
            <a:ext cx="1320707" cy="636356"/>
            <a:chOff x="3271127" y="2714080"/>
            <a:chExt cx="571403" cy="275319"/>
          </a:xfrm>
        </p:grpSpPr>
        <p:sp>
          <p:nvSpPr>
            <p:cNvPr id="17" name="任意多边形: 形状 16"/>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任意多边形: 形状 17"/>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9" name="任意多边形: 形状 18"/>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0" name="任意多边形: 形状 19"/>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形状 20"/>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2" name="椭圆 21"/>
          <p:cNvSpPr/>
          <p:nvPr/>
        </p:nvSpPr>
        <p:spPr>
          <a:xfrm>
            <a:off x="5519306" y="587648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2" name="文本框 61"/>
          <p:cNvSpPr txBox="1"/>
          <p:nvPr/>
        </p:nvSpPr>
        <p:spPr>
          <a:xfrm>
            <a:off x="-1477645" y="379095"/>
            <a:ext cx="1099820"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rPr>
              <a:t>DNS</a:t>
            </a:r>
          </a:p>
        </p:txBody>
      </p:sp>
      <p:sp>
        <p:nvSpPr>
          <p:cNvPr id="10" name="文本框 9"/>
          <p:cNvSpPr txBox="1"/>
          <p:nvPr/>
        </p:nvSpPr>
        <p:spPr>
          <a:xfrm>
            <a:off x="-2598420" y="1050290"/>
            <a:ext cx="2045970"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2E5856"/>
                </a:solidFill>
                <a:effectLst/>
                <a:uLnTx/>
                <a:uFillTx/>
                <a:latin typeface="新宋体" panose="02010609030101010101" pitchFamily="49" charset="-122"/>
                <a:ea typeface="新宋体" panose="02010609030101010101" pitchFamily="49" charset="-122"/>
                <a:cs typeface="+mn-cs"/>
              </a:rPr>
              <a:t>Hierarchy</a:t>
            </a:r>
          </a:p>
        </p:txBody>
      </p:sp>
      <p:sp>
        <p:nvSpPr>
          <p:cNvPr id="23" name="文本框 22"/>
          <p:cNvSpPr txBox="1"/>
          <p:nvPr/>
        </p:nvSpPr>
        <p:spPr>
          <a:xfrm>
            <a:off x="6372225" y="1507490"/>
            <a:ext cx="132207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Root</a:t>
            </a:r>
          </a:p>
        </p:txBody>
      </p:sp>
      <p:cxnSp>
        <p:nvCxnSpPr>
          <p:cNvPr id="27" name="直接连接符 26"/>
          <p:cNvCxnSpPr/>
          <p:nvPr/>
        </p:nvCxnSpPr>
        <p:spPr>
          <a:xfrm>
            <a:off x="2945765" y="2410460"/>
            <a:ext cx="79565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784975" y="2029460"/>
            <a:ext cx="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945765" y="2410460"/>
            <a:ext cx="0" cy="4044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598545" y="2410460"/>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046345" y="2410460"/>
            <a:ext cx="0" cy="4438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845810" y="2397125"/>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784975" y="2396490"/>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0902315" y="2410460"/>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040620" y="2397125"/>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9193530" y="2397125"/>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371840" y="2410460"/>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7571740" y="2396490"/>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333240" y="2397125"/>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700655" y="2789555"/>
            <a:ext cx="8424545"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554722"/>
                </a:solidFill>
                <a:effectLst/>
                <a:uLnTx/>
                <a:uFillTx/>
                <a:latin typeface="Gabriola" panose="04040605051002020D02" pitchFamily="82" charset="0"/>
                <a:ea typeface="等线" panose="02010600030101010101" charset="-122"/>
                <a:cs typeface="+mn-cs"/>
              </a:rPr>
              <a:t>net   ...    com         org           int            edu               gov            mil             cn               jp          00    uk       ...  us</a:t>
            </a:r>
          </a:p>
        </p:txBody>
      </p:sp>
      <p:cxnSp>
        <p:nvCxnSpPr>
          <p:cNvPr id="57" name="直接连接符 56"/>
          <p:cNvCxnSpPr/>
          <p:nvPr/>
        </p:nvCxnSpPr>
        <p:spPr>
          <a:xfrm>
            <a:off x="3602990" y="3152140"/>
            <a:ext cx="0" cy="2800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2964180" y="3438525"/>
            <a:ext cx="13690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964180" y="3432175"/>
            <a:ext cx="0" cy="4044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333240" y="3432175"/>
            <a:ext cx="0" cy="4044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597910" y="3413125"/>
            <a:ext cx="0" cy="4044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371840" y="3188335"/>
            <a:ext cx="0" cy="2501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46345" y="3438525"/>
            <a:ext cx="0" cy="4438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845810" y="3425190"/>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784975" y="3424555"/>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0902315" y="3438525"/>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0040620" y="3425190"/>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9193530" y="3425190"/>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8371840" y="3438525"/>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7571740" y="3424555"/>
            <a:ext cx="0" cy="4178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046345" y="3438525"/>
            <a:ext cx="58559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2663190" y="3843020"/>
            <a:ext cx="854272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a:solidFill>
                  <a:srgbClr val="554722"/>
                </a:solidFill>
                <a:latin typeface="Gabriola" panose="04040605051002020D02" pitchFamily="82" charset="0"/>
                <a:ea typeface="等线" panose="02010600030101010101" charset="-122"/>
              </a:rPr>
              <a:t>c</a:t>
            </a:r>
            <a:r>
              <a:rPr kumimoji="0" lang="en-US" altLang="zh-CN" sz="2000" b="0" i="0" u="none" strike="noStrike" kern="1200" cap="none" spc="0" normalizeH="0" baseline="0" noProof="0" dirty="0" err="1">
                <a:ln>
                  <a:noFill/>
                </a:ln>
                <a:solidFill>
                  <a:srgbClr val="554722"/>
                </a:solidFill>
                <a:effectLst/>
                <a:uLnTx/>
                <a:uFillTx/>
                <a:latin typeface="Gabriola" panose="04040605051002020D02" pitchFamily="82" charset="0"/>
                <a:ea typeface="等线" panose="02010600030101010101" charset="-122"/>
                <a:cs typeface="+mn-cs"/>
              </a:rPr>
              <a:t>ctv</a:t>
            </a:r>
            <a:r>
              <a:rPr kumimoji="0" lang="zh-CN" altLang="en-US"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a:t>
            </a:r>
            <a:r>
              <a:rPr kumimoji="0" lang="en-US" altLang="zh-CN"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a:t>
            </a:r>
            <a:r>
              <a:rPr kumimoji="0" lang="en-US" altLang="zh-CN" sz="2000" b="0" i="0" u="none" strike="noStrike" kern="1200" cap="none" spc="0" normalizeH="0" baseline="0" noProof="0" dirty="0" err="1">
                <a:ln>
                  <a:noFill/>
                </a:ln>
                <a:solidFill>
                  <a:srgbClr val="554722"/>
                </a:solidFill>
                <a:effectLst/>
                <a:uLnTx/>
                <a:uFillTx/>
                <a:latin typeface="Gabriola" panose="04040605051002020D02" pitchFamily="82" charset="0"/>
                <a:ea typeface="等线" panose="02010600030101010101" charset="-122"/>
                <a:cs typeface="+mn-cs"/>
              </a:rPr>
              <a:t>ibm</a:t>
            </a:r>
            <a:r>
              <a:rPr kumimoji="0" lang="en-US" altLang="zh-CN"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a:t>
            </a:r>
            <a:r>
              <a:rPr kumimoji="0" lang="en-US" altLang="zh-CN" sz="2000" b="0" i="0" u="none" strike="noStrike" kern="1200" cap="none" spc="0" normalizeH="0" baseline="0" noProof="0" dirty="0" err="1">
                <a:ln>
                  <a:noFill/>
                </a:ln>
                <a:solidFill>
                  <a:srgbClr val="554722"/>
                </a:solidFill>
                <a:effectLst/>
                <a:uLnTx/>
                <a:uFillTx/>
                <a:latin typeface="Gabriola" panose="04040605051002020D02" pitchFamily="82" charset="0"/>
                <a:ea typeface="等线" panose="02010600030101010101" charset="-122"/>
                <a:cs typeface="+mn-cs"/>
              </a:rPr>
              <a:t>ti</a:t>
            </a:r>
            <a:r>
              <a:rPr kumimoji="0" lang="en-US" altLang="zh-CN"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a:t>
            </a:r>
            <a:r>
              <a:rPr kumimoji="0" lang="en-US" altLang="zh-CN" sz="2000" b="0" i="0" u="none" strike="noStrike" kern="1200" cap="none" spc="0" normalizeH="0" baseline="0" noProof="0" dirty="0" err="1">
                <a:ln>
                  <a:noFill/>
                </a:ln>
                <a:solidFill>
                  <a:srgbClr val="554722"/>
                </a:solidFill>
                <a:effectLst/>
                <a:uLnTx/>
                <a:uFillTx/>
                <a:latin typeface="Gabriola" panose="04040605051002020D02" pitchFamily="82" charset="0"/>
                <a:ea typeface="等线" panose="02010600030101010101" charset="-122"/>
                <a:cs typeface="+mn-cs"/>
              </a:rPr>
              <a:t>sh</a:t>
            </a:r>
            <a:r>
              <a:rPr kumimoji="0" lang="en-US" altLang="zh-CN"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a:t>
            </a:r>
            <a:r>
              <a:rPr kumimoji="0" lang="en-US" altLang="zh-CN" sz="2000" b="0" i="0" u="none" strike="noStrike" kern="1200" cap="none" spc="0" normalizeH="0" baseline="0" noProof="0" dirty="0" err="1">
                <a:ln>
                  <a:noFill/>
                </a:ln>
                <a:solidFill>
                  <a:srgbClr val="554722"/>
                </a:solidFill>
                <a:effectLst/>
                <a:uLnTx/>
                <a:uFillTx/>
                <a:latin typeface="Gabriola" panose="04040605051002020D02" pitchFamily="82" charset="0"/>
                <a:ea typeface="等线" panose="02010600030101010101" charset="-122"/>
                <a:cs typeface="+mn-cs"/>
              </a:rPr>
              <a:t>bj</a:t>
            </a:r>
            <a:r>
              <a:rPr kumimoji="0" lang="en-US" altLang="zh-CN"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a:t>
            </a:r>
            <a:r>
              <a:rPr kumimoji="0" lang="en-US" altLang="zh-CN" sz="2000" b="0" i="0" u="none" strike="noStrike" kern="1200" cap="none" spc="0" normalizeH="0" baseline="0" noProof="0" dirty="0" err="1">
                <a:ln>
                  <a:noFill/>
                </a:ln>
                <a:solidFill>
                  <a:srgbClr val="554722"/>
                </a:solidFill>
                <a:effectLst/>
                <a:uLnTx/>
                <a:uFillTx/>
                <a:latin typeface="Gabriola" panose="04040605051002020D02" pitchFamily="82" charset="0"/>
                <a:ea typeface="等线" panose="02010600030101010101" charset="-122"/>
                <a:cs typeface="+mn-cs"/>
              </a:rPr>
              <a:t>edu</a:t>
            </a:r>
            <a:r>
              <a:rPr kumimoji="0" lang="en-US" altLang="zh-CN"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gov           com            org              net   ...        ac</a:t>
            </a:r>
          </a:p>
        </p:txBody>
      </p:sp>
      <p:cxnSp>
        <p:nvCxnSpPr>
          <p:cNvPr id="89" name="直接连接符 88"/>
          <p:cNvCxnSpPr/>
          <p:nvPr/>
        </p:nvCxnSpPr>
        <p:spPr>
          <a:xfrm>
            <a:off x="2964180" y="4342130"/>
            <a:ext cx="0" cy="525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046345" y="4547235"/>
            <a:ext cx="0" cy="358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6784975" y="4533265"/>
            <a:ext cx="0" cy="3206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7484745" y="4547235"/>
            <a:ext cx="0" cy="3200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046345" y="4547235"/>
            <a:ext cx="243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6784975" y="4241165"/>
            <a:ext cx="0" cy="306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5344795" y="5942965"/>
            <a:ext cx="408432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554722"/>
                </a:solidFill>
                <a:effectLst/>
                <a:uLnTx/>
                <a:uFillTx/>
                <a:latin typeface="Gabriola" panose="04040605051002020D02" pitchFamily="82" charset="0"/>
                <a:ea typeface="等线" panose="02010600030101010101" charset="-122"/>
                <a:cs typeface="+mn-cs"/>
              </a:rPr>
              <a:t>nic               jw              mailreg      jwc    </a:t>
            </a:r>
          </a:p>
        </p:txBody>
      </p:sp>
      <p:cxnSp>
        <p:nvCxnSpPr>
          <p:cNvPr id="102" name="直接连接符 101"/>
          <p:cNvCxnSpPr/>
          <p:nvPr/>
        </p:nvCxnSpPr>
        <p:spPr>
          <a:xfrm>
            <a:off x="5648325" y="5592445"/>
            <a:ext cx="0" cy="358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7386955" y="5578475"/>
            <a:ext cx="0" cy="3206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8086725" y="5592445"/>
            <a:ext cx="0" cy="3200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5648325" y="5592445"/>
            <a:ext cx="243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6372225" y="5578475"/>
            <a:ext cx="0" cy="3206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6784975" y="5257800"/>
            <a:ext cx="0" cy="3206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2700655" y="4867275"/>
            <a:ext cx="55632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mail                                         </a:t>
            </a:r>
            <a:r>
              <a:rPr kumimoji="0" lang="en-US" altLang="zh-CN" sz="2000" b="0" i="0" u="none" strike="noStrike" kern="1200" cap="none" spc="0" normalizeH="0" baseline="0" noProof="0" dirty="0" err="1">
                <a:ln>
                  <a:noFill/>
                </a:ln>
                <a:solidFill>
                  <a:srgbClr val="554722"/>
                </a:solidFill>
                <a:effectLst/>
                <a:uLnTx/>
                <a:uFillTx/>
                <a:latin typeface="Gabriola" panose="04040605051002020D02" pitchFamily="82" charset="0"/>
                <a:ea typeface="等线" panose="02010600030101010101" charset="-122"/>
                <a:cs typeface="+mn-cs"/>
              </a:rPr>
              <a:t>cctv</a:t>
            </a:r>
            <a:r>
              <a:rPr kumimoji="0" lang="en-US" altLang="zh-CN"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a:t>
            </a:r>
            <a:r>
              <a:rPr kumimoji="0" lang="zh-CN" altLang="en-US"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a:t>
            </a:r>
            <a:r>
              <a:rPr kumimoji="0" lang="en-US" altLang="zh-CN"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scut        </a:t>
            </a:r>
            <a:r>
              <a:rPr kumimoji="0" lang="en-US" altLang="zh-CN" sz="2000" b="0" i="0" u="none" strike="noStrike" kern="1200" cap="none" spc="0" normalizeH="0" baseline="0" noProof="0" dirty="0" err="1">
                <a:ln>
                  <a:noFill/>
                </a:ln>
                <a:solidFill>
                  <a:srgbClr val="554722"/>
                </a:solidFill>
                <a:effectLst/>
                <a:uLnTx/>
                <a:uFillTx/>
                <a:latin typeface="Gabriola" panose="04040605051002020D02" pitchFamily="82" charset="0"/>
                <a:ea typeface="等线" panose="02010600030101010101" charset="-122"/>
                <a:cs typeface="+mn-cs"/>
              </a:rPr>
              <a:t>pku</a:t>
            </a:r>
            <a:r>
              <a:rPr kumimoji="0" lang="en-US" altLang="zh-CN" sz="20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a:t>
            </a:r>
          </a:p>
        </p:txBody>
      </p:sp>
      <p:sp>
        <p:nvSpPr>
          <p:cNvPr id="109" name="文本框 108"/>
          <p:cNvSpPr txBox="1"/>
          <p:nvPr/>
        </p:nvSpPr>
        <p:spPr>
          <a:xfrm>
            <a:off x="963930" y="2486025"/>
            <a:ext cx="148336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607681"/>
                </a:solidFill>
                <a:effectLst/>
                <a:uLnTx/>
                <a:uFillTx/>
                <a:latin typeface="Bookman Old Style" panose="02050604050505020204" pitchFamily="18" charset="0"/>
                <a:ea typeface="等线" panose="02010600030101010101" charset="-122"/>
                <a:cs typeface="+mn-cs"/>
              </a:rPr>
              <a:t>Top-level</a:t>
            </a:r>
          </a:p>
        </p:txBody>
      </p:sp>
      <p:sp>
        <p:nvSpPr>
          <p:cNvPr id="110" name="文本框 109"/>
          <p:cNvSpPr txBox="1"/>
          <p:nvPr/>
        </p:nvSpPr>
        <p:spPr>
          <a:xfrm>
            <a:off x="838200" y="3522345"/>
            <a:ext cx="173482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607681"/>
                </a:solidFill>
                <a:effectLst/>
                <a:uLnTx/>
                <a:uFillTx/>
                <a:latin typeface="Bookman Old Style" panose="02050604050505020204" pitchFamily="18" charset="0"/>
                <a:ea typeface="等线" panose="02010600030101010101" charset="-122"/>
                <a:cs typeface="+mn-cs"/>
              </a:rPr>
              <a:t>Second-level</a:t>
            </a:r>
          </a:p>
        </p:txBody>
      </p:sp>
      <p:sp>
        <p:nvSpPr>
          <p:cNvPr id="111" name="文本框 110"/>
          <p:cNvSpPr txBox="1"/>
          <p:nvPr/>
        </p:nvSpPr>
        <p:spPr>
          <a:xfrm>
            <a:off x="755650" y="4853940"/>
            <a:ext cx="173482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607681"/>
                </a:solidFill>
                <a:effectLst/>
                <a:uLnTx/>
                <a:uFillTx/>
                <a:latin typeface="Bookman Old Style" panose="02050604050505020204" pitchFamily="18" charset="0"/>
                <a:ea typeface="等线" panose="02010600030101010101" charset="-122"/>
                <a:cs typeface="+mn-cs"/>
              </a:rPr>
              <a:t>Third-level</a:t>
            </a:r>
          </a:p>
        </p:txBody>
      </p:sp>
      <p:sp>
        <p:nvSpPr>
          <p:cNvPr id="112" name="文本框 111"/>
          <p:cNvSpPr txBox="1"/>
          <p:nvPr/>
        </p:nvSpPr>
        <p:spPr>
          <a:xfrm>
            <a:off x="755015" y="5544185"/>
            <a:ext cx="173482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607681"/>
                </a:solidFill>
                <a:effectLst/>
                <a:uLnTx/>
                <a:uFillTx/>
                <a:latin typeface="Bookman Old Style" panose="02050604050505020204" pitchFamily="18" charset="0"/>
                <a:ea typeface="等线" panose="02010600030101010101" charset="-122"/>
                <a:cs typeface="+mn-cs"/>
              </a:rPr>
              <a:t>Fourth-level</a:t>
            </a:r>
          </a:p>
        </p:txBody>
      </p:sp>
      <p:sp>
        <p:nvSpPr>
          <p:cNvPr id="113" name="矩形 112"/>
          <p:cNvSpPr/>
          <p:nvPr/>
        </p:nvSpPr>
        <p:spPr>
          <a:xfrm>
            <a:off x="8086725" y="2878455"/>
            <a:ext cx="612775" cy="27368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4" name="矩形 113"/>
          <p:cNvSpPr/>
          <p:nvPr/>
        </p:nvSpPr>
        <p:spPr>
          <a:xfrm>
            <a:off x="6478270" y="3890645"/>
            <a:ext cx="612775" cy="27368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5" name="矩形 114"/>
          <p:cNvSpPr/>
          <p:nvPr/>
        </p:nvSpPr>
        <p:spPr>
          <a:xfrm>
            <a:off x="6565900" y="4936490"/>
            <a:ext cx="612775" cy="27368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6" name="矩形 115"/>
          <p:cNvSpPr/>
          <p:nvPr/>
        </p:nvSpPr>
        <p:spPr>
          <a:xfrm>
            <a:off x="6172200" y="6005830"/>
            <a:ext cx="612775" cy="27368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7" name="文本框 116"/>
          <p:cNvSpPr txBox="1"/>
          <p:nvPr/>
        </p:nvSpPr>
        <p:spPr>
          <a:xfrm>
            <a:off x="8172450" y="4552315"/>
            <a:ext cx="52705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607681"/>
                </a:solidFill>
                <a:effectLst/>
                <a:uLnTx/>
                <a:uFillTx/>
                <a:latin typeface="Bookman Old Style" panose="02050604050505020204" pitchFamily="18" charset="0"/>
                <a:ea typeface="等线" panose="02010600030101010101" charset="-122"/>
                <a:cs typeface="+mn-cs"/>
              </a:rPr>
              <a:t>jw.</a:t>
            </a:r>
          </a:p>
        </p:txBody>
      </p:sp>
      <p:sp>
        <p:nvSpPr>
          <p:cNvPr id="118" name="文本框 117"/>
          <p:cNvSpPr txBox="1"/>
          <p:nvPr/>
        </p:nvSpPr>
        <p:spPr>
          <a:xfrm>
            <a:off x="8607425" y="4552315"/>
            <a:ext cx="108458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607681"/>
                </a:solidFill>
                <a:effectLst/>
                <a:uLnTx/>
                <a:uFillTx/>
                <a:latin typeface="Bookman Old Style" panose="02050604050505020204" pitchFamily="18" charset="0"/>
                <a:ea typeface="等线" panose="02010600030101010101" charset="-122"/>
                <a:cs typeface="+mn-cs"/>
              </a:rPr>
              <a:t>scut.</a:t>
            </a:r>
            <a:endPar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9" name="文本框 118"/>
          <p:cNvSpPr txBox="1"/>
          <p:nvPr/>
        </p:nvSpPr>
        <p:spPr>
          <a:xfrm>
            <a:off x="9336405" y="4552315"/>
            <a:ext cx="70421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607681"/>
                </a:solidFill>
                <a:effectLst/>
                <a:uLnTx/>
                <a:uFillTx/>
                <a:latin typeface="Bookman Old Style" panose="02050604050505020204" pitchFamily="18" charset="0"/>
                <a:ea typeface="等线" panose="02010600030101010101" charset="-122"/>
                <a:cs typeface="+mn-cs"/>
              </a:rPr>
              <a:t>edu.</a:t>
            </a:r>
          </a:p>
        </p:txBody>
      </p:sp>
      <p:sp>
        <p:nvSpPr>
          <p:cNvPr id="120" name="文本框 119"/>
          <p:cNvSpPr txBox="1"/>
          <p:nvPr/>
        </p:nvSpPr>
        <p:spPr>
          <a:xfrm>
            <a:off x="9949815" y="4537710"/>
            <a:ext cx="61277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607681"/>
                </a:solidFill>
                <a:effectLst/>
                <a:uLnTx/>
                <a:uFillTx/>
                <a:latin typeface="Bookman Old Style" panose="02050604050505020204" pitchFamily="18" charset="0"/>
                <a:ea typeface="等线" panose="02010600030101010101" charset="-122"/>
                <a:cs typeface="+mn-cs"/>
              </a:rPr>
              <a:t>cn</a:t>
            </a:r>
          </a:p>
        </p:txBody>
      </p:sp>
      <p:sp>
        <p:nvSpPr>
          <p:cNvPr id="121" name="矩形 120"/>
          <p:cNvSpPr/>
          <p:nvPr/>
        </p:nvSpPr>
        <p:spPr>
          <a:xfrm>
            <a:off x="8172450" y="4537710"/>
            <a:ext cx="2219960" cy="380365"/>
          </a:xfrm>
          <a:prstGeom prst="rect">
            <a:avLst/>
          </a:prstGeom>
          <a:noFill/>
          <a:ln w="28575">
            <a:solidFill>
              <a:schemeClr val="accent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22" name="图片 121"/>
          <p:cNvPicPr>
            <a:picLocks noChangeAspect="1"/>
          </p:cNvPicPr>
          <p:nvPr/>
        </p:nvPicPr>
        <p:blipFill>
          <a:blip r:embed="rId9"/>
          <a:stretch>
            <a:fillRect/>
          </a:stretch>
        </p:blipFill>
        <p:spPr>
          <a:xfrm>
            <a:off x="6293485" y="168910"/>
            <a:ext cx="5832475" cy="3241675"/>
          </a:xfrm>
          <a:prstGeom prst="rect">
            <a:avLst/>
          </a:prstGeom>
        </p:spPr>
      </p:pic>
      <p:pic>
        <p:nvPicPr>
          <p:cNvPr id="123" name="图片 122" descr="icon_150050_256"/>
          <p:cNvPicPr>
            <a:picLocks noChangeAspect="1"/>
          </p:cNvPicPr>
          <p:nvPr/>
        </p:nvPicPr>
        <p:blipFill>
          <a:blip r:embed="rId10"/>
          <a:stretch>
            <a:fillRect/>
          </a:stretch>
        </p:blipFill>
        <p:spPr>
          <a:xfrm>
            <a:off x="10532745" y="4436110"/>
            <a:ext cx="739140" cy="739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98">
        <p:fade/>
      </p:transition>
    </mc:Choice>
    <mc:Fallback xmlns="">
      <p:transition spd="med" advTm="3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4.79167E-6 3.7037E-6 L 0.30208 3.7037E-6 " pathEditMode="relative" rAng="0" ptsTypes="AA">
                                      <p:cBhvr>
                                        <p:cTn id="6" dur="1750" fill="hold"/>
                                        <p:tgtEl>
                                          <p:spTgt spid="62"/>
                                        </p:tgtEl>
                                        <p:attrNameLst>
                                          <p:attrName>ppt_x</p:attrName>
                                          <p:attrName>ppt_y</p:attrName>
                                        </p:attrNameLst>
                                      </p:cBhvr>
                                      <p:rCtr x="15104" y="0"/>
                                    </p:animMotion>
                                  </p:childTnLst>
                                </p:cTn>
                              </p:par>
                              <p:par>
                                <p:cTn id="7" presetID="42" presetClass="path" presetSubtype="0" decel="100000" fill="hold" grpId="0" nodeType="withEffect">
                                  <p:stCondLst>
                                    <p:cond delay="500"/>
                                  </p:stCondLst>
                                  <p:childTnLst>
                                    <p:animMotion origin="layout" path="M -2.5E-6 -1.48148E-6 L 0.30209 -1.48148E-6 " pathEditMode="relative" rAng="0" ptsTypes="AA">
                                      <p:cBhvr>
                                        <p:cTn id="8" dur="1750" fill="hold"/>
                                        <p:tgtEl>
                                          <p:spTgt spid="10"/>
                                        </p:tgtEl>
                                        <p:attrNameLst>
                                          <p:attrName>ppt_x</p:attrName>
                                          <p:attrName>ppt_y</p:attrName>
                                        </p:attrNameLst>
                                      </p:cBhvr>
                                      <p:rCtr x="15104"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000"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000" fill="hold">
                                          <p:stCondLst>
                                            <p:cond delay="0"/>
                                          </p:stCondLst>
                                        </p:cTn>
                                        <p:tgtEl>
                                          <p:spTgt spid="109"/>
                                        </p:tgtEl>
                                        <p:attrNameLst>
                                          <p:attrName>style.visibility</p:attrName>
                                        </p:attrNameLst>
                                      </p:cBhvr>
                                      <p:to>
                                        <p:strVal val="visible"/>
                                      </p:to>
                                    </p:set>
                                    <p:animEffect transition="in" filter="fade">
                                      <p:cBhvr>
                                        <p:cTn id="18" dur="1000"/>
                                        <p:tgtEl>
                                          <p:spTgt spid="109"/>
                                        </p:tgtEl>
                                      </p:cBhvr>
                                    </p:animEffect>
                                  </p:childTnLst>
                                </p:cTn>
                              </p:par>
                              <p:par>
                                <p:cTn id="19" presetID="10" presetClass="entr" presetSubtype="0" fill="hold" nodeType="withEffect">
                                  <p:stCondLst>
                                    <p:cond delay="0"/>
                                  </p:stCondLst>
                                  <p:childTnLst>
                                    <p:set>
                                      <p:cBhvr>
                                        <p:cTn id="20" dur="1000"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par>
                                <p:cTn id="22" presetID="10" presetClass="entr" presetSubtype="0" fill="hold" nodeType="withEffect">
                                  <p:stCondLst>
                                    <p:cond delay="0"/>
                                  </p:stCondLst>
                                  <p:childTnLst>
                                    <p:set>
                                      <p:cBhvr>
                                        <p:cTn id="23" dur="1000"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childTnLst>
                                </p:cTn>
                              </p:par>
                              <p:par>
                                <p:cTn id="25" presetID="10" presetClass="entr" presetSubtype="0" fill="hold" nodeType="withEffect">
                                  <p:stCondLst>
                                    <p:cond delay="0"/>
                                  </p:stCondLst>
                                  <p:childTnLst>
                                    <p:set>
                                      <p:cBhvr>
                                        <p:cTn id="26" dur="1000"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childTnLst>
                                </p:cTn>
                              </p:par>
                              <p:par>
                                <p:cTn id="28" presetID="10" presetClass="entr" presetSubtype="0" fill="hold" nodeType="withEffect">
                                  <p:stCondLst>
                                    <p:cond delay="0"/>
                                  </p:stCondLst>
                                  <p:childTnLst>
                                    <p:set>
                                      <p:cBhvr>
                                        <p:cTn id="29" dur="1000"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childTnLst>
                                </p:cTn>
                              </p:par>
                              <p:par>
                                <p:cTn id="31" presetID="10" presetClass="entr" presetSubtype="0" fill="hold" nodeType="withEffect">
                                  <p:stCondLst>
                                    <p:cond delay="0"/>
                                  </p:stCondLst>
                                  <p:childTnLst>
                                    <p:set>
                                      <p:cBhvr>
                                        <p:cTn id="32" dur="1000"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childTnLst>
                                </p:cTn>
                              </p:par>
                              <p:par>
                                <p:cTn id="34" presetID="10" presetClass="entr" presetSubtype="0" fill="hold" nodeType="withEffect">
                                  <p:stCondLst>
                                    <p:cond delay="0"/>
                                  </p:stCondLst>
                                  <p:childTnLst>
                                    <p:set>
                                      <p:cBhvr>
                                        <p:cTn id="35" dur="1000"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childTnLst>
                                </p:cTn>
                              </p:par>
                              <p:par>
                                <p:cTn id="37" presetID="10" presetClass="entr" presetSubtype="0" fill="hold" nodeType="withEffect">
                                  <p:stCondLst>
                                    <p:cond delay="0"/>
                                  </p:stCondLst>
                                  <p:childTnLst>
                                    <p:set>
                                      <p:cBhvr>
                                        <p:cTn id="38" dur="1000" fill="hold">
                                          <p:stCondLst>
                                            <p:cond delay="0"/>
                                          </p:stCondLst>
                                        </p:cTn>
                                        <p:tgtEl>
                                          <p:spTgt spid="36"/>
                                        </p:tgtEl>
                                        <p:attrNameLst>
                                          <p:attrName>style.visibility</p:attrName>
                                        </p:attrNameLst>
                                      </p:cBhvr>
                                      <p:to>
                                        <p:strVal val="visible"/>
                                      </p:to>
                                    </p:set>
                                    <p:animEffect transition="in" filter="fade">
                                      <p:cBhvr>
                                        <p:cTn id="39" dur="10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nodeType="withEffect">
                                  <p:stCondLst>
                                    <p:cond delay="0"/>
                                  </p:stCondLst>
                                  <p:childTnLst>
                                    <p:set>
                                      <p:cBhvr>
                                        <p:cTn id="44" dur="1000" fill="hold">
                                          <p:stCondLst>
                                            <p:cond delay="0"/>
                                          </p:stCondLst>
                                        </p:cTn>
                                        <p:tgtEl>
                                          <p:spTgt spid="45"/>
                                        </p:tgtEl>
                                        <p:attrNameLst>
                                          <p:attrName>style.visibility</p:attrName>
                                        </p:attrNameLst>
                                      </p:cBhvr>
                                      <p:to>
                                        <p:strVal val="visible"/>
                                      </p:to>
                                    </p:set>
                                    <p:animEffect transition="in" filter="fade">
                                      <p:cBhvr>
                                        <p:cTn id="45" dur="1000"/>
                                        <p:tgtEl>
                                          <p:spTgt spid="45"/>
                                        </p:tgtEl>
                                      </p:cBhvr>
                                    </p:animEffect>
                                  </p:childTnLst>
                                </p:cTn>
                              </p:par>
                              <p:par>
                                <p:cTn id="46" presetID="10" presetClass="entr" presetSubtype="0" fill="hold" nodeType="withEffect">
                                  <p:stCondLst>
                                    <p:cond delay="0"/>
                                  </p:stCondLst>
                                  <p:childTnLst>
                                    <p:set>
                                      <p:cBhvr>
                                        <p:cTn id="47" dur="1000" fill="hold">
                                          <p:stCondLst>
                                            <p:cond delay="0"/>
                                          </p:stCondLst>
                                        </p:cTn>
                                        <p:tgtEl>
                                          <p:spTgt spid="47"/>
                                        </p:tgtEl>
                                        <p:attrNameLst>
                                          <p:attrName>style.visibility</p:attrName>
                                        </p:attrNameLst>
                                      </p:cBhvr>
                                      <p:to>
                                        <p:strVal val="visible"/>
                                      </p:to>
                                    </p:set>
                                    <p:animEffect transition="in" filter="fade">
                                      <p:cBhvr>
                                        <p:cTn id="48" dur="1000"/>
                                        <p:tgtEl>
                                          <p:spTgt spid="47"/>
                                        </p:tgtEl>
                                      </p:cBhvr>
                                    </p:animEffect>
                                  </p:childTnLst>
                                </p:cTn>
                              </p:par>
                              <p:par>
                                <p:cTn id="49" presetID="10" presetClass="entr" presetSubtype="0" fill="hold" nodeType="withEffect">
                                  <p:stCondLst>
                                    <p:cond delay="0"/>
                                  </p:stCondLst>
                                  <p:childTnLst>
                                    <p:set>
                                      <p:cBhvr>
                                        <p:cTn id="50" dur="1000"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childTnLst>
                                </p:cTn>
                              </p:par>
                              <p:par>
                                <p:cTn id="52" presetID="10" presetClass="entr" presetSubtype="0" fill="hold" nodeType="withEffect">
                                  <p:stCondLst>
                                    <p:cond delay="0"/>
                                  </p:stCondLst>
                                  <p:childTnLst>
                                    <p:set>
                                      <p:cBhvr>
                                        <p:cTn id="53" dur="1000" fill="hold">
                                          <p:stCondLst>
                                            <p:cond delay="0"/>
                                          </p:stCondLst>
                                        </p:cTn>
                                        <p:tgtEl>
                                          <p:spTgt spid="55"/>
                                        </p:tgtEl>
                                        <p:attrNameLst>
                                          <p:attrName>style.visibility</p:attrName>
                                        </p:attrNameLst>
                                      </p:cBhvr>
                                      <p:to>
                                        <p:strVal val="visible"/>
                                      </p:to>
                                    </p:set>
                                    <p:animEffect transition="in" filter="fade">
                                      <p:cBhvr>
                                        <p:cTn id="54" dur="1000"/>
                                        <p:tgtEl>
                                          <p:spTgt spid="55"/>
                                        </p:tgtEl>
                                      </p:cBhvr>
                                    </p:animEffect>
                                  </p:childTnLst>
                                </p:cTn>
                              </p:par>
                              <p:par>
                                <p:cTn id="55" presetID="10" presetClass="entr" presetSubtype="0" fill="hold" nodeType="withEffect">
                                  <p:stCondLst>
                                    <p:cond delay="0"/>
                                  </p:stCondLst>
                                  <p:childTnLst>
                                    <p:set>
                                      <p:cBhvr>
                                        <p:cTn id="56" dur="1000"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childTnLst>
                                </p:cTn>
                              </p:par>
                              <p:par>
                                <p:cTn id="58" presetID="10" presetClass="entr" presetSubtype="0" fill="hold" grpId="0" nodeType="withEffect">
                                  <p:stCondLst>
                                    <p:cond delay="0"/>
                                  </p:stCondLst>
                                  <p:childTnLst>
                                    <p:set>
                                      <p:cBhvr>
                                        <p:cTn id="59" dur="1000" fill="hold">
                                          <p:stCondLst>
                                            <p:cond delay="0"/>
                                          </p:stCondLst>
                                        </p:cTn>
                                        <p:tgtEl>
                                          <p:spTgt spid="56"/>
                                        </p:tgtEl>
                                        <p:attrNameLst>
                                          <p:attrName>style.visibility</p:attrName>
                                        </p:attrNameLst>
                                      </p:cBhvr>
                                      <p:to>
                                        <p:strVal val="visible"/>
                                      </p:to>
                                    </p:set>
                                    <p:animEffect transition="in" filter="fade">
                                      <p:cBhvr>
                                        <p:cTn id="60" dur="1000"/>
                                        <p:tgtEl>
                                          <p:spTgt spid="5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000"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childTnLst>
                                </p:cTn>
                              </p:par>
                              <p:par>
                                <p:cTn id="66" presetID="10" presetClass="entr" presetSubtype="0" fill="hold" nodeType="withEffect">
                                  <p:stCondLst>
                                    <p:cond delay="0"/>
                                  </p:stCondLst>
                                  <p:childTnLst>
                                    <p:set>
                                      <p:cBhvr>
                                        <p:cTn id="67" dur="1000" fill="hold">
                                          <p:stCondLst>
                                            <p:cond delay="0"/>
                                          </p:stCondLst>
                                        </p:cTn>
                                        <p:tgtEl>
                                          <p:spTgt spid="58"/>
                                        </p:tgtEl>
                                        <p:attrNameLst>
                                          <p:attrName>style.visibility</p:attrName>
                                        </p:attrNameLst>
                                      </p:cBhvr>
                                      <p:to>
                                        <p:strVal val="visible"/>
                                      </p:to>
                                    </p:set>
                                    <p:animEffect transition="in" filter="fade">
                                      <p:cBhvr>
                                        <p:cTn id="68" dur="1000"/>
                                        <p:tgtEl>
                                          <p:spTgt spid="58"/>
                                        </p:tgtEl>
                                      </p:cBhvr>
                                    </p:animEffect>
                                  </p:childTnLst>
                                </p:cTn>
                              </p:par>
                              <p:par>
                                <p:cTn id="69" presetID="10" presetClass="entr" presetSubtype="0" fill="hold" nodeType="withEffect">
                                  <p:stCondLst>
                                    <p:cond delay="0"/>
                                  </p:stCondLst>
                                  <p:childTnLst>
                                    <p:set>
                                      <p:cBhvr>
                                        <p:cTn id="70" dur="1000" fill="hold">
                                          <p:stCondLst>
                                            <p:cond delay="0"/>
                                          </p:stCondLst>
                                        </p:cTn>
                                        <p:tgtEl>
                                          <p:spTgt spid="60"/>
                                        </p:tgtEl>
                                        <p:attrNameLst>
                                          <p:attrName>style.visibility</p:attrName>
                                        </p:attrNameLst>
                                      </p:cBhvr>
                                      <p:to>
                                        <p:strVal val="visible"/>
                                      </p:to>
                                    </p:set>
                                    <p:animEffect transition="in" filter="fade">
                                      <p:cBhvr>
                                        <p:cTn id="71" dur="1000"/>
                                        <p:tgtEl>
                                          <p:spTgt spid="60"/>
                                        </p:tgtEl>
                                      </p:cBhvr>
                                    </p:animEffect>
                                  </p:childTnLst>
                                </p:cTn>
                              </p:par>
                              <p:par>
                                <p:cTn id="72" presetID="10" presetClass="entr" presetSubtype="0" fill="hold" nodeType="withEffect">
                                  <p:stCondLst>
                                    <p:cond delay="0"/>
                                  </p:stCondLst>
                                  <p:childTnLst>
                                    <p:set>
                                      <p:cBhvr>
                                        <p:cTn id="73" dur="1000" fill="hold">
                                          <p:stCondLst>
                                            <p:cond delay="0"/>
                                          </p:stCondLst>
                                        </p:cTn>
                                        <p:tgtEl>
                                          <p:spTgt spid="63"/>
                                        </p:tgtEl>
                                        <p:attrNameLst>
                                          <p:attrName>style.visibility</p:attrName>
                                        </p:attrNameLst>
                                      </p:cBhvr>
                                      <p:to>
                                        <p:strVal val="visible"/>
                                      </p:to>
                                    </p:set>
                                    <p:animEffect transition="in" filter="fade">
                                      <p:cBhvr>
                                        <p:cTn id="74" dur="1000"/>
                                        <p:tgtEl>
                                          <p:spTgt spid="63"/>
                                        </p:tgtEl>
                                      </p:cBhvr>
                                    </p:animEffect>
                                  </p:childTnLst>
                                </p:cTn>
                              </p:par>
                              <p:par>
                                <p:cTn id="75" presetID="10" presetClass="entr" presetSubtype="0" fill="hold" nodeType="withEffect">
                                  <p:stCondLst>
                                    <p:cond delay="0"/>
                                  </p:stCondLst>
                                  <p:childTnLst>
                                    <p:set>
                                      <p:cBhvr>
                                        <p:cTn id="76" dur="1000" fill="hold">
                                          <p:stCondLst>
                                            <p:cond delay="0"/>
                                          </p:stCondLst>
                                        </p:cTn>
                                        <p:tgtEl>
                                          <p:spTgt spid="64"/>
                                        </p:tgtEl>
                                        <p:attrNameLst>
                                          <p:attrName>style.visibility</p:attrName>
                                        </p:attrNameLst>
                                      </p:cBhvr>
                                      <p:to>
                                        <p:strVal val="visible"/>
                                      </p:to>
                                    </p:set>
                                    <p:animEffect transition="in" filter="fade">
                                      <p:cBhvr>
                                        <p:cTn id="77" dur="1000"/>
                                        <p:tgtEl>
                                          <p:spTgt spid="64"/>
                                        </p:tgtEl>
                                      </p:cBhvr>
                                    </p:animEffect>
                                  </p:childTnLst>
                                </p:cTn>
                              </p:par>
                              <p:par>
                                <p:cTn id="78" presetID="10" presetClass="entr" presetSubtype="0" fill="hold" nodeType="withEffect">
                                  <p:stCondLst>
                                    <p:cond delay="0"/>
                                  </p:stCondLst>
                                  <p:childTnLst>
                                    <p:set>
                                      <p:cBhvr>
                                        <p:cTn id="79" dur="1000" fill="hold">
                                          <p:stCondLst>
                                            <p:cond delay="0"/>
                                          </p:stCondLst>
                                        </p:cTn>
                                        <p:tgtEl>
                                          <p:spTgt spid="78"/>
                                        </p:tgtEl>
                                        <p:attrNameLst>
                                          <p:attrName>style.visibility</p:attrName>
                                        </p:attrNameLst>
                                      </p:cBhvr>
                                      <p:to>
                                        <p:strVal val="visible"/>
                                      </p:to>
                                    </p:set>
                                    <p:animEffect transition="in" filter="fade">
                                      <p:cBhvr>
                                        <p:cTn id="80" dur="1000"/>
                                        <p:tgtEl>
                                          <p:spTgt spid="78"/>
                                        </p:tgtEl>
                                      </p:cBhvr>
                                    </p:animEffect>
                                  </p:childTnLst>
                                </p:cTn>
                              </p:par>
                              <p:par>
                                <p:cTn id="81" presetID="10" presetClass="entr" presetSubtype="0" fill="hold" nodeType="withEffect">
                                  <p:stCondLst>
                                    <p:cond delay="0"/>
                                  </p:stCondLst>
                                  <p:childTnLst>
                                    <p:set>
                                      <p:cBhvr>
                                        <p:cTn id="82" dur="1000" fill="hold">
                                          <p:stCondLst>
                                            <p:cond delay="0"/>
                                          </p:stCondLst>
                                        </p:cTn>
                                        <p:tgtEl>
                                          <p:spTgt spid="79"/>
                                        </p:tgtEl>
                                        <p:attrNameLst>
                                          <p:attrName>style.visibility</p:attrName>
                                        </p:attrNameLst>
                                      </p:cBhvr>
                                      <p:to>
                                        <p:strVal val="visible"/>
                                      </p:to>
                                    </p:set>
                                    <p:animEffect transition="in" filter="fade">
                                      <p:cBhvr>
                                        <p:cTn id="83" dur="1000"/>
                                        <p:tgtEl>
                                          <p:spTgt spid="79"/>
                                        </p:tgtEl>
                                      </p:cBhvr>
                                    </p:animEffect>
                                  </p:childTnLst>
                                </p:cTn>
                              </p:par>
                              <p:par>
                                <p:cTn id="84" presetID="10" presetClass="entr" presetSubtype="0" fill="hold" nodeType="withEffect">
                                  <p:stCondLst>
                                    <p:cond delay="0"/>
                                  </p:stCondLst>
                                  <p:childTnLst>
                                    <p:set>
                                      <p:cBhvr>
                                        <p:cTn id="85" dur="1000" fill="hold">
                                          <p:stCondLst>
                                            <p:cond delay="0"/>
                                          </p:stCondLst>
                                        </p:cTn>
                                        <p:tgtEl>
                                          <p:spTgt spid="80"/>
                                        </p:tgtEl>
                                        <p:attrNameLst>
                                          <p:attrName>style.visibility</p:attrName>
                                        </p:attrNameLst>
                                      </p:cBhvr>
                                      <p:to>
                                        <p:strVal val="visible"/>
                                      </p:to>
                                    </p:set>
                                    <p:animEffect transition="in" filter="fade">
                                      <p:cBhvr>
                                        <p:cTn id="86" dur="1000"/>
                                        <p:tgtEl>
                                          <p:spTgt spid="80"/>
                                        </p:tgtEl>
                                      </p:cBhvr>
                                    </p:animEffect>
                                  </p:childTnLst>
                                </p:cTn>
                              </p:par>
                              <p:par>
                                <p:cTn id="87" presetID="10" presetClass="entr" presetSubtype="0" fill="hold" nodeType="withEffect">
                                  <p:stCondLst>
                                    <p:cond delay="0"/>
                                  </p:stCondLst>
                                  <p:childTnLst>
                                    <p:set>
                                      <p:cBhvr>
                                        <p:cTn id="88" dur="1000" fill="hold">
                                          <p:stCondLst>
                                            <p:cond delay="0"/>
                                          </p:stCondLst>
                                        </p:cTn>
                                        <p:tgtEl>
                                          <p:spTgt spid="81"/>
                                        </p:tgtEl>
                                        <p:attrNameLst>
                                          <p:attrName>style.visibility</p:attrName>
                                        </p:attrNameLst>
                                      </p:cBhvr>
                                      <p:to>
                                        <p:strVal val="visible"/>
                                      </p:to>
                                    </p:set>
                                    <p:animEffect transition="in" filter="fade">
                                      <p:cBhvr>
                                        <p:cTn id="89" dur="1000"/>
                                        <p:tgtEl>
                                          <p:spTgt spid="81"/>
                                        </p:tgtEl>
                                      </p:cBhvr>
                                    </p:animEffect>
                                  </p:childTnLst>
                                </p:cTn>
                              </p:par>
                              <p:par>
                                <p:cTn id="90" presetID="10" presetClass="entr" presetSubtype="0" fill="hold" nodeType="withEffect">
                                  <p:stCondLst>
                                    <p:cond delay="0"/>
                                  </p:stCondLst>
                                  <p:childTnLst>
                                    <p:set>
                                      <p:cBhvr>
                                        <p:cTn id="91" dur="1000" fill="hold">
                                          <p:stCondLst>
                                            <p:cond delay="0"/>
                                          </p:stCondLst>
                                        </p:cTn>
                                        <p:tgtEl>
                                          <p:spTgt spid="82"/>
                                        </p:tgtEl>
                                        <p:attrNameLst>
                                          <p:attrName>style.visibility</p:attrName>
                                        </p:attrNameLst>
                                      </p:cBhvr>
                                      <p:to>
                                        <p:strVal val="visible"/>
                                      </p:to>
                                    </p:set>
                                    <p:animEffect transition="in" filter="fade">
                                      <p:cBhvr>
                                        <p:cTn id="92" dur="1000"/>
                                        <p:tgtEl>
                                          <p:spTgt spid="82"/>
                                        </p:tgtEl>
                                      </p:cBhvr>
                                    </p:animEffect>
                                  </p:childTnLst>
                                </p:cTn>
                              </p:par>
                              <p:par>
                                <p:cTn id="93" presetID="10" presetClass="entr" presetSubtype="0" fill="hold" nodeType="withEffect">
                                  <p:stCondLst>
                                    <p:cond delay="0"/>
                                  </p:stCondLst>
                                  <p:childTnLst>
                                    <p:set>
                                      <p:cBhvr>
                                        <p:cTn id="94" dur="1000" fill="hold">
                                          <p:stCondLst>
                                            <p:cond delay="0"/>
                                          </p:stCondLst>
                                        </p:cTn>
                                        <p:tgtEl>
                                          <p:spTgt spid="83"/>
                                        </p:tgtEl>
                                        <p:attrNameLst>
                                          <p:attrName>style.visibility</p:attrName>
                                        </p:attrNameLst>
                                      </p:cBhvr>
                                      <p:to>
                                        <p:strVal val="visible"/>
                                      </p:to>
                                    </p:set>
                                    <p:animEffect transition="in" filter="fade">
                                      <p:cBhvr>
                                        <p:cTn id="95" dur="1000"/>
                                        <p:tgtEl>
                                          <p:spTgt spid="83"/>
                                        </p:tgtEl>
                                      </p:cBhvr>
                                    </p:animEffect>
                                  </p:childTnLst>
                                </p:cTn>
                              </p:par>
                              <p:par>
                                <p:cTn id="96" presetID="10" presetClass="entr" presetSubtype="0" fill="hold" nodeType="withEffect">
                                  <p:stCondLst>
                                    <p:cond delay="0"/>
                                  </p:stCondLst>
                                  <p:childTnLst>
                                    <p:set>
                                      <p:cBhvr>
                                        <p:cTn id="97" dur="1000" fill="hold">
                                          <p:stCondLst>
                                            <p:cond delay="0"/>
                                          </p:stCondLst>
                                        </p:cTn>
                                        <p:tgtEl>
                                          <p:spTgt spid="84"/>
                                        </p:tgtEl>
                                        <p:attrNameLst>
                                          <p:attrName>style.visibility</p:attrName>
                                        </p:attrNameLst>
                                      </p:cBhvr>
                                      <p:to>
                                        <p:strVal val="visible"/>
                                      </p:to>
                                    </p:set>
                                    <p:animEffect transition="in" filter="fade">
                                      <p:cBhvr>
                                        <p:cTn id="98" dur="1000"/>
                                        <p:tgtEl>
                                          <p:spTgt spid="84"/>
                                        </p:tgtEl>
                                      </p:cBhvr>
                                    </p:animEffect>
                                  </p:childTnLst>
                                </p:cTn>
                              </p:par>
                              <p:par>
                                <p:cTn id="99" presetID="10" presetClass="entr" presetSubtype="0" fill="hold" nodeType="withEffect">
                                  <p:stCondLst>
                                    <p:cond delay="0"/>
                                  </p:stCondLst>
                                  <p:childTnLst>
                                    <p:set>
                                      <p:cBhvr>
                                        <p:cTn id="100" dur="1000" fill="hold">
                                          <p:stCondLst>
                                            <p:cond delay="0"/>
                                          </p:stCondLst>
                                        </p:cTn>
                                        <p:tgtEl>
                                          <p:spTgt spid="85"/>
                                        </p:tgtEl>
                                        <p:attrNameLst>
                                          <p:attrName>style.visibility</p:attrName>
                                        </p:attrNameLst>
                                      </p:cBhvr>
                                      <p:to>
                                        <p:strVal val="visible"/>
                                      </p:to>
                                    </p:set>
                                    <p:animEffect transition="in" filter="fade">
                                      <p:cBhvr>
                                        <p:cTn id="101" dur="1000"/>
                                        <p:tgtEl>
                                          <p:spTgt spid="85"/>
                                        </p:tgtEl>
                                      </p:cBhvr>
                                    </p:animEffect>
                                  </p:childTnLst>
                                </p:cTn>
                              </p:par>
                              <p:par>
                                <p:cTn id="102" presetID="10" presetClass="entr" presetSubtype="0" fill="hold" nodeType="withEffect">
                                  <p:stCondLst>
                                    <p:cond delay="0"/>
                                  </p:stCondLst>
                                  <p:childTnLst>
                                    <p:set>
                                      <p:cBhvr>
                                        <p:cTn id="103" dur="1" fill="hold">
                                          <p:stCondLst>
                                            <p:cond delay="0"/>
                                          </p:stCondLst>
                                        </p:cTn>
                                        <p:tgtEl>
                                          <p:spTgt spid="86"/>
                                        </p:tgtEl>
                                        <p:attrNameLst>
                                          <p:attrName>style.visibility</p:attrName>
                                        </p:attrNameLst>
                                      </p:cBhvr>
                                      <p:to>
                                        <p:strVal val="visible"/>
                                      </p:to>
                                    </p:set>
                                    <p:animEffect transition="in" filter="fade">
                                      <p:cBhvr>
                                        <p:cTn id="104" dur="500"/>
                                        <p:tgtEl>
                                          <p:spTgt spid="86"/>
                                        </p:tgtEl>
                                      </p:cBhvr>
                                    </p:animEffect>
                                  </p:childTnLst>
                                </p:cTn>
                              </p:par>
                              <p:par>
                                <p:cTn id="105" presetID="10" presetClass="entr" presetSubtype="0" fill="hold" nodeType="with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fade">
                                      <p:cBhvr>
                                        <p:cTn id="107" dur="500"/>
                                        <p:tgtEl>
                                          <p:spTgt spid="8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10"/>
                                        </p:tgtEl>
                                        <p:attrNameLst>
                                          <p:attrName>style.visibility</p:attrName>
                                        </p:attrNameLst>
                                      </p:cBhvr>
                                      <p:to>
                                        <p:strVal val="visible"/>
                                      </p:to>
                                    </p:set>
                                    <p:animEffect transition="in" filter="fade">
                                      <p:cBhvr>
                                        <p:cTn id="110" dur="500"/>
                                        <p:tgtEl>
                                          <p:spTgt spid="110"/>
                                        </p:tgtEl>
                                      </p:cBhvr>
                                    </p:animEffect>
                                  </p:childTnLst>
                                </p:cTn>
                              </p:par>
                              <p:par>
                                <p:cTn id="111" presetID="10" presetClass="entr" presetSubtype="0" fill="hold" grpId="0" nodeType="withEffect">
                                  <p:stCondLst>
                                    <p:cond delay="0"/>
                                  </p:stCondLst>
                                  <p:childTnLst>
                                    <p:set>
                                      <p:cBhvr>
                                        <p:cTn id="112" dur="1000" fill="hold">
                                          <p:stCondLst>
                                            <p:cond delay="0"/>
                                          </p:stCondLst>
                                        </p:cTn>
                                        <p:tgtEl>
                                          <p:spTgt spid="88"/>
                                        </p:tgtEl>
                                        <p:attrNameLst>
                                          <p:attrName>style.visibility</p:attrName>
                                        </p:attrNameLst>
                                      </p:cBhvr>
                                      <p:to>
                                        <p:strVal val="visible"/>
                                      </p:to>
                                    </p:set>
                                    <p:animEffect transition="in" filter="fade">
                                      <p:cBhvr>
                                        <p:cTn id="113" dur="1000"/>
                                        <p:tgtEl>
                                          <p:spTgt spid="88"/>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000" fill="hold">
                                          <p:stCondLst>
                                            <p:cond delay="0"/>
                                          </p:stCondLst>
                                        </p:cTn>
                                        <p:tgtEl>
                                          <p:spTgt spid="89"/>
                                        </p:tgtEl>
                                        <p:attrNameLst>
                                          <p:attrName>style.visibility</p:attrName>
                                        </p:attrNameLst>
                                      </p:cBhvr>
                                      <p:to>
                                        <p:strVal val="visible"/>
                                      </p:to>
                                    </p:set>
                                    <p:animEffect transition="in" filter="fade">
                                      <p:cBhvr>
                                        <p:cTn id="118" dur="1000"/>
                                        <p:tgtEl>
                                          <p:spTgt spid="89"/>
                                        </p:tgtEl>
                                      </p:cBhvr>
                                    </p:animEffect>
                                  </p:childTnLst>
                                </p:cTn>
                              </p:par>
                              <p:par>
                                <p:cTn id="119" presetID="10" presetClass="entr" presetSubtype="0" fill="hold" nodeType="withEffect">
                                  <p:stCondLst>
                                    <p:cond delay="0"/>
                                  </p:stCondLst>
                                  <p:childTnLst>
                                    <p:set>
                                      <p:cBhvr>
                                        <p:cTn id="120" dur="1000" fill="hold">
                                          <p:stCondLst>
                                            <p:cond delay="0"/>
                                          </p:stCondLst>
                                        </p:cTn>
                                        <p:tgtEl>
                                          <p:spTgt spid="90"/>
                                        </p:tgtEl>
                                        <p:attrNameLst>
                                          <p:attrName>style.visibility</p:attrName>
                                        </p:attrNameLst>
                                      </p:cBhvr>
                                      <p:to>
                                        <p:strVal val="visible"/>
                                      </p:to>
                                    </p:set>
                                    <p:animEffect transition="in" filter="fade">
                                      <p:cBhvr>
                                        <p:cTn id="121" dur="1000"/>
                                        <p:tgtEl>
                                          <p:spTgt spid="90"/>
                                        </p:tgtEl>
                                      </p:cBhvr>
                                    </p:animEffect>
                                  </p:childTnLst>
                                </p:cTn>
                              </p:par>
                              <p:par>
                                <p:cTn id="122" presetID="10" presetClass="entr" presetSubtype="0" fill="hold" nodeType="withEffect">
                                  <p:stCondLst>
                                    <p:cond delay="0"/>
                                  </p:stCondLst>
                                  <p:childTnLst>
                                    <p:set>
                                      <p:cBhvr>
                                        <p:cTn id="123" dur="1000" fill="hold">
                                          <p:stCondLst>
                                            <p:cond delay="0"/>
                                          </p:stCondLst>
                                        </p:cTn>
                                        <p:tgtEl>
                                          <p:spTgt spid="92"/>
                                        </p:tgtEl>
                                        <p:attrNameLst>
                                          <p:attrName>style.visibility</p:attrName>
                                        </p:attrNameLst>
                                      </p:cBhvr>
                                      <p:to>
                                        <p:strVal val="visible"/>
                                      </p:to>
                                    </p:set>
                                    <p:animEffect transition="in" filter="fade">
                                      <p:cBhvr>
                                        <p:cTn id="124" dur="1000"/>
                                        <p:tgtEl>
                                          <p:spTgt spid="92"/>
                                        </p:tgtEl>
                                      </p:cBhvr>
                                    </p:animEffect>
                                  </p:childTnLst>
                                </p:cTn>
                              </p:par>
                              <p:par>
                                <p:cTn id="125" presetID="10" presetClass="entr" presetSubtype="0" fill="hold" nodeType="withEffect">
                                  <p:stCondLst>
                                    <p:cond delay="0"/>
                                  </p:stCondLst>
                                  <p:childTnLst>
                                    <p:set>
                                      <p:cBhvr>
                                        <p:cTn id="126" dur="1000" fill="hold">
                                          <p:stCondLst>
                                            <p:cond delay="0"/>
                                          </p:stCondLst>
                                        </p:cTn>
                                        <p:tgtEl>
                                          <p:spTgt spid="93"/>
                                        </p:tgtEl>
                                        <p:attrNameLst>
                                          <p:attrName>style.visibility</p:attrName>
                                        </p:attrNameLst>
                                      </p:cBhvr>
                                      <p:to>
                                        <p:strVal val="visible"/>
                                      </p:to>
                                    </p:set>
                                    <p:animEffect transition="in" filter="fade">
                                      <p:cBhvr>
                                        <p:cTn id="127" dur="1000"/>
                                        <p:tgtEl>
                                          <p:spTgt spid="93"/>
                                        </p:tgtEl>
                                      </p:cBhvr>
                                    </p:animEffect>
                                  </p:childTnLst>
                                </p:cTn>
                              </p:par>
                              <p:par>
                                <p:cTn id="128" presetID="10" presetClass="entr" presetSubtype="0" fill="hold" nodeType="withEffect">
                                  <p:stCondLst>
                                    <p:cond delay="0"/>
                                  </p:stCondLst>
                                  <p:childTnLst>
                                    <p:set>
                                      <p:cBhvr>
                                        <p:cTn id="129" dur="1000" fill="hold">
                                          <p:stCondLst>
                                            <p:cond delay="0"/>
                                          </p:stCondLst>
                                        </p:cTn>
                                        <p:tgtEl>
                                          <p:spTgt spid="98"/>
                                        </p:tgtEl>
                                        <p:attrNameLst>
                                          <p:attrName>style.visibility</p:attrName>
                                        </p:attrNameLst>
                                      </p:cBhvr>
                                      <p:to>
                                        <p:strVal val="visible"/>
                                      </p:to>
                                    </p:set>
                                    <p:animEffect transition="in" filter="fade">
                                      <p:cBhvr>
                                        <p:cTn id="130" dur="1000"/>
                                        <p:tgtEl>
                                          <p:spTgt spid="98"/>
                                        </p:tgtEl>
                                      </p:cBhvr>
                                    </p:animEffect>
                                  </p:childTnLst>
                                </p:cTn>
                              </p:par>
                              <p:par>
                                <p:cTn id="131" presetID="10" presetClass="entr" presetSubtype="0" fill="hold" nodeType="withEffect">
                                  <p:stCondLst>
                                    <p:cond delay="0"/>
                                  </p:stCondLst>
                                  <p:childTnLst>
                                    <p:set>
                                      <p:cBhvr>
                                        <p:cTn id="132" dur="1000" fill="hold">
                                          <p:stCondLst>
                                            <p:cond delay="0"/>
                                          </p:stCondLst>
                                        </p:cTn>
                                        <p:tgtEl>
                                          <p:spTgt spid="99"/>
                                        </p:tgtEl>
                                        <p:attrNameLst>
                                          <p:attrName>style.visibility</p:attrName>
                                        </p:attrNameLst>
                                      </p:cBhvr>
                                      <p:to>
                                        <p:strVal val="visible"/>
                                      </p:to>
                                    </p:set>
                                    <p:animEffect transition="in" filter="fade">
                                      <p:cBhvr>
                                        <p:cTn id="133" dur="1000"/>
                                        <p:tgtEl>
                                          <p:spTgt spid="99"/>
                                        </p:tgtEl>
                                      </p:cBhvr>
                                    </p:animEffect>
                                  </p:childTnLst>
                                </p:cTn>
                              </p:par>
                              <p:par>
                                <p:cTn id="134" presetID="10" presetClass="entr" presetSubtype="0" fill="hold" grpId="0" nodeType="withEffect">
                                  <p:stCondLst>
                                    <p:cond delay="0"/>
                                  </p:stCondLst>
                                  <p:childTnLst>
                                    <p:set>
                                      <p:cBhvr>
                                        <p:cTn id="135" dur="1000" fill="hold">
                                          <p:stCondLst>
                                            <p:cond delay="0"/>
                                          </p:stCondLst>
                                        </p:cTn>
                                        <p:tgtEl>
                                          <p:spTgt spid="111"/>
                                        </p:tgtEl>
                                        <p:attrNameLst>
                                          <p:attrName>style.visibility</p:attrName>
                                        </p:attrNameLst>
                                      </p:cBhvr>
                                      <p:to>
                                        <p:strVal val="visible"/>
                                      </p:to>
                                    </p:set>
                                    <p:animEffect transition="in" filter="fade">
                                      <p:cBhvr>
                                        <p:cTn id="136" dur="1000"/>
                                        <p:tgtEl>
                                          <p:spTgt spid="111"/>
                                        </p:tgtEl>
                                      </p:cBhvr>
                                    </p:animEffect>
                                  </p:childTnLst>
                                </p:cTn>
                              </p:par>
                              <p:par>
                                <p:cTn id="137" presetID="10" presetClass="entr" presetSubtype="0" fill="hold" grpId="0" nodeType="withEffect">
                                  <p:stCondLst>
                                    <p:cond delay="0"/>
                                  </p:stCondLst>
                                  <p:childTnLst>
                                    <p:set>
                                      <p:cBhvr>
                                        <p:cTn id="138" dur="1000" fill="hold">
                                          <p:stCondLst>
                                            <p:cond delay="0"/>
                                          </p:stCondLst>
                                        </p:cTn>
                                        <p:tgtEl>
                                          <p:spTgt spid="108"/>
                                        </p:tgtEl>
                                        <p:attrNameLst>
                                          <p:attrName>style.visibility</p:attrName>
                                        </p:attrNameLst>
                                      </p:cBhvr>
                                      <p:to>
                                        <p:strVal val="visible"/>
                                      </p:to>
                                    </p:set>
                                    <p:animEffect transition="in" filter="fade">
                                      <p:cBhvr>
                                        <p:cTn id="139" dur="1000"/>
                                        <p:tgtEl>
                                          <p:spTgt spid="108"/>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000" fill="hold">
                                          <p:stCondLst>
                                            <p:cond delay="0"/>
                                          </p:stCondLst>
                                        </p:cTn>
                                        <p:tgtEl>
                                          <p:spTgt spid="22"/>
                                        </p:tgtEl>
                                        <p:attrNameLst>
                                          <p:attrName>style.visibility</p:attrName>
                                        </p:attrNameLst>
                                      </p:cBhvr>
                                      <p:to>
                                        <p:strVal val="visible"/>
                                      </p:to>
                                    </p:set>
                                    <p:animEffect transition="in" filter="fade">
                                      <p:cBhvr>
                                        <p:cTn id="144" dur="1000"/>
                                        <p:tgtEl>
                                          <p:spTgt spid="22"/>
                                        </p:tgtEl>
                                      </p:cBhvr>
                                    </p:animEffect>
                                  </p:childTnLst>
                                </p:cTn>
                              </p:par>
                              <p:par>
                                <p:cTn id="145" presetID="10" presetClass="entr" presetSubtype="0" fill="hold" nodeType="withEffect">
                                  <p:stCondLst>
                                    <p:cond delay="0"/>
                                  </p:stCondLst>
                                  <p:childTnLst>
                                    <p:set>
                                      <p:cBhvr>
                                        <p:cTn id="146" dur="1000" fill="hold">
                                          <p:stCondLst>
                                            <p:cond delay="0"/>
                                          </p:stCondLst>
                                        </p:cTn>
                                        <p:tgtEl>
                                          <p:spTgt spid="102"/>
                                        </p:tgtEl>
                                        <p:attrNameLst>
                                          <p:attrName>style.visibility</p:attrName>
                                        </p:attrNameLst>
                                      </p:cBhvr>
                                      <p:to>
                                        <p:strVal val="visible"/>
                                      </p:to>
                                    </p:set>
                                    <p:animEffect transition="in" filter="fade">
                                      <p:cBhvr>
                                        <p:cTn id="147" dur="1000"/>
                                        <p:tgtEl>
                                          <p:spTgt spid="102"/>
                                        </p:tgtEl>
                                      </p:cBhvr>
                                    </p:animEffect>
                                  </p:childTnLst>
                                </p:cTn>
                              </p:par>
                              <p:par>
                                <p:cTn id="148" presetID="10" presetClass="entr" presetSubtype="0" fill="hold" nodeType="withEffect">
                                  <p:stCondLst>
                                    <p:cond delay="0"/>
                                  </p:stCondLst>
                                  <p:childTnLst>
                                    <p:set>
                                      <p:cBhvr>
                                        <p:cTn id="149" dur="1000" fill="hold">
                                          <p:stCondLst>
                                            <p:cond delay="0"/>
                                          </p:stCondLst>
                                        </p:cTn>
                                        <p:tgtEl>
                                          <p:spTgt spid="103"/>
                                        </p:tgtEl>
                                        <p:attrNameLst>
                                          <p:attrName>style.visibility</p:attrName>
                                        </p:attrNameLst>
                                      </p:cBhvr>
                                      <p:to>
                                        <p:strVal val="visible"/>
                                      </p:to>
                                    </p:set>
                                    <p:animEffect transition="in" filter="fade">
                                      <p:cBhvr>
                                        <p:cTn id="150" dur="1000"/>
                                        <p:tgtEl>
                                          <p:spTgt spid="103"/>
                                        </p:tgtEl>
                                      </p:cBhvr>
                                    </p:animEffect>
                                  </p:childTnLst>
                                </p:cTn>
                              </p:par>
                              <p:par>
                                <p:cTn id="151" presetID="10" presetClass="entr" presetSubtype="0" fill="hold" nodeType="withEffect">
                                  <p:stCondLst>
                                    <p:cond delay="0"/>
                                  </p:stCondLst>
                                  <p:childTnLst>
                                    <p:set>
                                      <p:cBhvr>
                                        <p:cTn id="152" dur="1000" fill="hold">
                                          <p:stCondLst>
                                            <p:cond delay="0"/>
                                          </p:stCondLst>
                                        </p:cTn>
                                        <p:tgtEl>
                                          <p:spTgt spid="104"/>
                                        </p:tgtEl>
                                        <p:attrNameLst>
                                          <p:attrName>style.visibility</p:attrName>
                                        </p:attrNameLst>
                                      </p:cBhvr>
                                      <p:to>
                                        <p:strVal val="visible"/>
                                      </p:to>
                                    </p:set>
                                    <p:animEffect transition="in" filter="fade">
                                      <p:cBhvr>
                                        <p:cTn id="153" dur="1000"/>
                                        <p:tgtEl>
                                          <p:spTgt spid="104"/>
                                        </p:tgtEl>
                                      </p:cBhvr>
                                    </p:animEffect>
                                  </p:childTnLst>
                                </p:cTn>
                              </p:par>
                              <p:par>
                                <p:cTn id="154" presetID="10" presetClass="entr" presetSubtype="0" fill="hold" nodeType="withEffect">
                                  <p:stCondLst>
                                    <p:cond delay="0"/>
                                  </p:stCondLst>
                                  <p:childTnLst>
                                    <p:set>
                                      <p:cBhvr>
                                        <p:cTn id="155" dur="1000" fill="hold">
                                          <p:stCondLst>
                                            <p:cond delay="0"/>
                                          </p:stCondLst>
                                        </p:cTn>
                                        <p:tgtEl>
                                          <p:spTgt spid="105"/>
                                        </p:tgtEl>
                                        <p:attrNameLst>
                                          <p:attrName>style.visibility</p:attrName>
                                        </p:attrNameLst>
                                      </p:cBhvr>
                                      <p:to>
                                        <p:strVal val="visible"/>
                                      </p:to>
                                    </p:set>
                                    <p:animEffect transition="in" filter="fade">
                                      <p:cBhvr>
                                        <p:cTn id="156" dur="1000"/>
                                        <p:tgtEl>
                                          <p:spTgt spid="105"/>
                                        </p:tgtEl>
                                      </p:cBhvr>
                                    </p:animEffect>
                                  </p:childTnLst>
                                </p:cTn>
                              </p:par>
                              <p:par>
                                <p:cTn id="157" presetID="10" presetClass="entr" presetSubtype="0" fill="hold" nodeType="withEffect">
                                  <p:stCondLst>
                                    <p:cond delay="0"/>
                                  </p:stCondLst>
                                  <p:childTnLst>
                                    <p:set>
                                      <p:cBhvr>
                                        <p:cTn id="158" dur="1000" fill="hold">
                                          <p:stCondLst>
                                            <p:cond delay="0"/>
                                          </p:stCondLst>
                                        </p:cTn>
                                        <p:tgtEl>
                                          <p:spTgt spid="106"/>
                                        </p:tgtEl>
                                        <p:attrNameLst>
                                          <p:attrName>style.visibility</p:attrName>
                                        </p:attrNameLst>
                                      </p:cBhvr>
                                      <p:to>
                                        <p:strVal val="visible"/>
                                      </p:to>
                                    </p:set>
                                    <p:animEffect transition="in" filter="fade">
                                      <p:cBhvr>
                                        <p:cTn id="159" dur="1000"/>
                                        <p:tgtEl>
                                          <p:spTgt spid="106"/>
                                        </p:tgtEl>
                                      </p:cBhvr>
                                    </p:animEffect>
                                  </p:childTnLst>
                                </p:cTn>
                              </p:par>
                              <p:par>
                                <p:cTn id="160" presetID="10" presetClass="entr" presetSubtype="0" fill="hold" nodeType="withEffect">
                                  <p:stCondLst>
                                    <p:cond delay="0"/>
                                  </p:stCondLst>
                                  <p:childTnLst>
                                    <p:set>
                                      <p:cBhvr>
                                        <p:cTn id="161" dur="1000" fill="hold">
                                          <p:stCondLst>
                                            <p:cond delay="0"/>
                                          </p:stCondLst>
                                        </p:cTn>
                                        <p:tgtEl>
                                          <p:spTgt spid="107"/>
                                        </p:tgtEl>
                                        <p:attrNameLst>
                                          <p:attrName>style.visibility</p:attrName>
                                        </p:attrNameLst>
                                      </p:cBhvr>
                                      <p:to>
                                        <p:strVal val="visible"/>
                                      </p:to>
                                    </p:set>
                                    <p:animEffect transition="in" filter="fade">
                                      <p:cBhvr>
                                        <p:cTn id="162" dur="1000"/>
                                        <p:tgtEl>
                                          <p:spTgt spid="107"/>
                                        </p:tgtEl>
                                      </p:cBhvr>
                                    </p:animEffect>
                                  </p:childTnLst>
                                </p:cTn>
                              </p:par>
                              <p:par>
                                <p:cTn id="163" presetID="10" presetClass="entr" presetSubtype="0" fill="hold" grpId="0" nodeType="withEffect">
                                  <p:stCondLst>
                                    <p:cond delay="0"/>
                                  </p:stCondLst>
                                  <p:childTnLst>
                                    <p:set>
                                      <p:cBhvr>
                                        <p:cTn id="164" dur="1000" fill="hold">
                                          <p:stCondLst>
                                            <p:cond delay="0"/>
                                          </p:stCondLst>
                                        </p:cTn>
                                        <p:tgtEl>
                                          <p:spTgt spid="112"/>
                                        </p:tgtEl>
                                        <p:attrNameLst>
                                          <p:attrName>style.visibility</p:attrName>
                                        </p:attrNameLst>
                                      </p:cBhvr>
                                      <p:to>
                                        <p:strVal val="visible"/>
                                      </p:to>
                                    </p:set>
                                    <p:animEffect transition="in" filter="fade">
                                      <p:cBhvr>
                                        <p:cTn id="165" dur="1000"/>
                                        <p:tgtEl>
                                          <p:spTgt spid="112"/>
                                        </p:tgtEl>
                                      </p:cBhvr>
                                    </p:animEffect>
                                  </p:childTnLst>
                                </p:cTn>
                              </p:par>
                              <p:par>
                                <p:cTn id="166" presetID="10" presetClass="entr" presetSubtype="0" fill="hold" grpId="0" nodeType="withEffect">
                                  <p:stCondLst>
                                    <p:cond delay="0"/>
                                  </p:stCondLst>
                                  <p:childTnLst>
                                    <p:set>
                                      <p:cBhvr>
                                        <p:cTn id="167" dur="1000" fill="hold">
                                          <p:stCondLst>
                                            <p:cond delay="0"/>
                                          </p:stCondLst>
                                        </p:cTn>
                                        <p:tgtEl>
                                          <p:spTgt spid="101"/>
                                        </p:tgtEl>
                                        <p:attrNameLst>
                                          <p:attrName>style.visibility</p:attrName>
                                        </p:attrNameLst>
                                      </p:cBhvr>
                                      <p:to>
                                        <p:strVal val="visible"/>
                                      </p:to>
                                    </p:set>
                                    <p:animEffect transition="in" filter="fade">
                                      <p:cBhvr>
                                        <p:cTn id="168" dur="1000"/>
                                        <p:tgtEl>
                                          <p:spTgt spid="101"/>
                                        </p:tgtEl>
                                      </p:cBhvr>
                                    </p:animEffect>
                                  </p:childTnLst>
                                </p:cTn>
                              </p:par>
                            </p:childTnLst>
                          </p:cTn>
                        </p:par>
                      </p:childTnLst>
                    </p:cTn>
                  </p:par>
                  <p:par>
                    <p:cTn id="169" fill="hold">
                      <p:stCondLst>
                        <p:cond delay="indefinite"/>
                      </p:stCondLst>
                      <p:childTnLst>
                        <p:par>
                          <p:cTn id="170" fill="hold">
                            <p:stCondLst>
                              <p:cond delay="0"/>
                            </p:stCondLst>
                            <p:childTnLst>
                              <p:par>
                                <p:cTn id="171" presetID="47" presetClass="entr" presetSubtype="0" fill="hold" grpId="0" nodeType="clickEffect">
                                  <p:stCondLst>
                                    <p:cond delay="0"/>
                                  </p:stCondLst>
                                  <p:childTnLst>
                                    <p:set>
                                      <p:cBhvr>
                                        <p:cTn id="172" dur="1" fill="hold">
                                          <p:stCondLst>
                                            <p:cond delay="0"/>
                                          </p:stCondLst>
                                        </p:cTn>
                                        <p:tgtEl>
                                          <p:spTgt spid="113"/>
                                        </p:tgtEl>
                                        <p:attrNameLst>
                                          <p:attrName>style.visibility</p:attrName>
                                        </p:attrNameLst>
                                      </p:cBhvr>
                                      <p:to>
                                        <p:strVal val="visible"/>
                                      </p:to>
                                    </p:set>
                                    <p:animEffect transition="in" filter="fade">
                                      <p:cBhvr>
                                        <p:cTn id="173" dur="1000"/>
                                        <p:tgtEl>
                                          <p:spTgt spid="113"/>
                                        </p:tgtEl>
                                      </p:cBhvr>
                                    </p:animEffect>
                                    <p:anim calcmode="lin" valueType="num">
                                      <p:cBhvr>
                                        <p:cTn id="174" dur="1000" fill="hold"/>
                                        <p:tgtEl>
                                          <p:spTgt spid="113"/>
                                        </p:tgtEl>
                                        <p:attrNameLst>
                                          <p:attrName>ppt_x</p:attrName>
                                        </p:attrNameLst>
                                      </p:cBhvr>
                                      <p:tavLst>
                                        <p:tav tm="0">
                                          <p:val>
                                            <p:strVal val="#ppt_x"/>
                                          </p:val>
                                        </p:tav>
                                        <p:tav tm="100000">
                                          <p:val>
                                            <p:strVal val="#ppt_x"/>
                                          </p:val>
                                        </p:tav>
                                      </p:tavLst>
                                    </p:anim>
                                    <p:anim calcmode="lin" valueType="num">
                                      <p:cBhvr>
                                        <p:cTn id="175" dur="1000" fill="hold"/>
                                        <p:tgtEl>
                                          <p:spTgt spid="113"/>
                                        </p:tgtEl>
                                        <p:attrNameLst>
                                          <p:attrName>ppt_y</p:attrName>
                                        </p:attrNameLst>
                                      </p:cBhvr>
                                      <p:tavLst>
                                        <p:tav tm="0">
                                          <p:val>
                                            <p:strVal val="#ppt_y-.1"/>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120"/>
                                        </p:tgtEl>
                                        <p:attrNameLst>
                                          <p:attrName>style.visibility</p:attrName>
                                        </p:attrNameLst>
                                      </p:cBhvr>
                                      <p:to>
                                        <p:strVal val="visible"/>
                                      </p:to>
                                    </p:set>
                                    <p:anim calcmode="lin" valueType="num">
                                      <p:cBhvr additive="base">
                                        <p:cTn id="178" dur="500" fill="hold"/>
                                        <p:tgtEl>
                                          <p:spTgt spid="120"/>
                                        </p:tgtEl>
                                        <p:attrNameLst>
                                          <p:attrName>ppt_x</p:attrName>
                                        </p:attrNameLst>
                                      </p:cBhvr>
                                      <p:tavLst>
                                        <p:tav tm="0">
                                          <p:val>
                                            <p:strVal val="#ppt_x"/>
                                          </p:val>
                                        </p:tav>
                                        <p:tav tm="100000">
                                          <p:val>
                                            <p:strVal val="#ppt_x"/>
                                          </p:val>
                                        </p:tav>
                                      </p:tavLst>
                                    </p:anim>
                                    <p:anim calcmode="lin" valueType="num">
                                      <p:cBhvr additive="base">
                                        <p:cTn id="179"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47" presetClass="entr" presetSubtype="0" fill="hold" grpId="0" nodeType="clickEffect">
                                  <p:stCondLst>
                                    <p:cond delay="0"/>
                                  </p:stCondLst>
                                  <p:childTnLst>
                                    <p:set>
                                      <p:cBhvr>
                                        <p:cTn id="183" dur="1" fill="hold">
                                          <p:stCondLst>
                                            <p:cond delay="0"/>
                                          </p:stCondLst>
                                        </p:cTn>
                                        <p:tgtEl>
                                          <p:spTgt spid="114"/>
                                        </p:tgtEl>
                                        <p:attrNameLst>
                                          <p:attrName>style.visibility</p:attrName>
                                        </p:attrNameLst>
                                      </p:cBhvr>
                                      <p:to>
                                        <p:strVal val="visible"/>
                                      </p:to>
                                    </p:set>
                                    <p:animEffect transition="in" filter="fade">
                                      <p:cBhvr>
                                        <p:cTn id="184" dur="1000"/>
                                        <p:tgtEl>
                                          <p:spTgt spid="114"/>
                                        </p:tgtEl>
                                      </p:cBhvr>
                                    </p:animEffect>
                                    <p:anim calcmode="lin" valueType="num">
                                      <p:cBhvr>
                                        <p:cTn id="185" dur="1000" fill="hold"/>
                                        <p:tgtEl>
                                          <p:spTgt spid="114"/>
                                        </p:tgtEl>
                                        <p:attrNameLst>
                                          <p:attrName>ppt_x</p:attrName>
                                        </p:attrNameLst>
                                      </p:cBhvr>
                                      <p:tavLst>
                                        <p:tav tm="0">
                                          <p:val>
                                            <p:strVal val="#ppt_x"/>
                                          </p:val>
                                        </p:tav>
                                        <p:tav tm="100000">
                                          <p:val>
                                            <p:strVal val="#ppt_x"/>
                                          </p:val>
                                        </p:tav>
                                      </p:tavLst>
                                    </p:anim>
                                    <p:anim calcmode="lin" valueType="num">
                                      <p:cBhvr>
                                        <p:cTn id="186" dur="1000" fill="hold"/>
                                        <p:tgtEl>
                                          <p:spTgt spid="114"/>
                                        </p:tgtEl>
                                        <p:attrNameLst>
                                          <p:attrName>ppt_y</p:attrName>
                                        </p:attrNameLst>
                                      </p:cBhvr>
                                      <p:tavLst>
                                        <p:tav tm="0">
                                          <p:val>
                                            <p:strVal val="#ppt_y-.1"/>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119"/>
                                        </p:tgtEl>
                                        <p:attrNameLst>
                                          <p:attrName>style.visibility</p:attrName>
                                        </p:attrNameLst>
                                      </p:cBhvr>
                                      <p:to>
                                        <p:strVal val="visible"/>
                                      </p:to>
                                    </p:set>
                                    <p:anim calcmode="lin" valueType="num">
                                      <p:cBhvr additive="base">
                                        <p:cTn id="189" dur="500" fill="hold"/>
                                        <p:tgtEl>
                                          <p:spTgt spid="119"/>
                                        </p:tgtEl>
                                        <p:attrNameLst>
                                          <p:attrName>ppt_x</p:attrName>
                                        </p:attrNameLst>
                                      </p:cBhvr>
                                      <p:tavLst>
                                        <p:tav tm="0">
                                          <p:val>
                                            <p:strVal val="#ppt_x"/>
                                          </p:val>
                                        </p:tav>
                                        <p:tav tm="100000">
                                          <p:val>
                                            <p:strVal val="#ppt_x"/>
                                          </p:val>
                                        </p:tav>
                                      </p:tavLst>
                                    </p:anim>
                                    <p:anim calcmode="lin" valueType="num">
                                      <p:cBhvr additive="base">
                                        <p:cTn id="190"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7" presetClass="entr" presetSubtype="0" fill="hold" grpId="0" nodeType="clickEffect">
                                  <p:stCondLst>
                                    <p:cond delay="0"/>
                                  </p:stCondLst>
                                  <p:childTnLst>
                                    <p:set>
                                      <p:cBhvr>
                                        <p:cTn id="194" dur="1" fill="hold">
                                          <p:stCondLst>
                                            <p:cond delay="0"/>
                                          </p:stCondLst>
                                        </p:cTn>
                                        <p:tgtEl>
                                          <p:spTgt spid="115"/>
                                        </p:tgtEl>
                                        <p:attrNameLst>
                                          <p:attrName>style.visibility</p:attrName>
                                        </p:attrNameLst>
                                      </p:cBhvr>
                                      <p:to>
                                        <p:strVal val="visible"/>
                                      </p:to>
                                    </p:set>
                                    <p:animEffect transition="in" filter="fade">
                                      <p:cBhvr>
                                        <p:cTn id="195" dur="1000"/>
                                        <p:tgtEl>
                                          <p:spTgt spid="115"/>
                                        </p:tgtEl>
                                      </p:cBhvr>
                                    </p:animEffect>
                                    <p:anim calcmode="lin" valueType="num">
                                      <p:cBhvr>
                                        <p:cTn id="196" dur="1000" fill="hold"/>
                                        <p:tgtEl>
                                          <p:spTgt spid="115"/>
                                        </p:tgtEl>
                                        <p:attrNameLst>
                                          <p:attrName>ppt_x</p:attrName>
                                        </p:attrNameLst>
                                      </p:cBhvr>
                                      <p:tavLst>
                                        <p:tav tm="0">
                                          <p:val>
                                            <p:strVal val="#ppt_x"/>
                                          </p:val>
                                        </p:tav>
                                        <p:tav tm="100000">
                                          <p:val>
                                            <p:strVal val="#ppt_x"/>
                                          </p:val>
                                        </p:tav>
                                      </p:tavLst>
                                    </p:anim>
                                    <p:anim calcmode="lin" valueType="num">
                                      <p:cBhvr>
                                        <p:cTn id="197" dur="1000" fill="hold"/>
                                        <p:tgtEl>
                                          <p:spTgt spid="115"/>
                                        </p:tgtEl>
                                        <p:attrNameLst>
                                          <p:attrName>ppt_y</p:attrName>
                                        </p:attrNameLst>
                                      </p:cBhvr>
                                      <p:tavLst>
                                        <p:tav tm="0">
                                          <p:val>
                                            <p:strVal val="#ppt_y-.1"/>
                                          </p:val>
                                        </p:tav>
                                        <p:tav tm="100000">
                                          <p:val>
                                            <p:strVal val="#ppt_y"/>
                                          </p:val>
                                        </p:tav>
                                      </p:tavLst>
                                    </p:anim>
                                  </p:childTnLst>
                                </p:cTn>
                              </p:par>
                              <p:par>
                                <p:cTn id="198" presetID="2" presetClass="entr" presetSubtype="4" fill="hold" grpId="0" nodeType="withEffect">
                                  <p:stCondLst>
                                    <p:cond delay="0"/>
                                  </p:stCondLst>
                                  <p:childTnLst>
                                    <p:set>
                                      <p:cBhvr>
                                        <p:cTn id="199" dur="1" fill="hold">
                                          <p:stCondLst>
                                            <p:cond delay="0"/>
                                          </p:stCondLst>
                                        </p:cTn>
                                        <p:tgtEl>
                                          <p:spTgt spid="118"/>
                                        </p:tgtEl>
                                        <p:attrNameLst>
                                          <p:attrName>style.visibility</p:attrName>
                                        </p:attrNameLst>
                                      </p:cBhvr>
                                      <p:to>
                                        <p:strVal val="visible"/>
                                      </p:to>
                                    </p:set>
                                    <p:anim calcmode="lin" valueType="num">
                                      <p:cBhvr additive="base">
                                        <p:cTn id="200" dur="500" fill="hold"/>
                                        <p:tgtEl>
                                          <p:spTgt spid="118"/>
                                        </p:tgtEl>
                                        <p:attrNameLst>
                                          <p:attrName>ppt_x</p:attrName>
                                        </p:attrNameLst>
                                      </p:cBhvr>
                                      <p:tavLst>
                                        <p:tav tm="0">
                                          <p:val>
                                            <p:strVal val="#ppt_x"/>
                                          </p:val>
                                        </p:tav>
                                        <p:tav tm="100000">
                                          <p:val>
                                            <p:strVal val="#ppt_x"/>
                                          </p:val>
                                        </p:tav>
                                      </p:tavLst>
                                    </p:anim>
                                    <p:anim calcmode="lin" valueType="num">
                                      <p:cBhvr additive="base">
                                        <p:cTn id="201"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47" presetClass="entr" presetSubtype="0" fill="hold" grpId="0" nodeType="click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fade">
                                      <p:cBhvr>
                                        <p:cTn id="206" dur="1000"/>
                                        <p:tgtEl>
                                          <p:spTgt spid="116"/>
                                        </p:tgtEl>
                                      </p:cBhvr>
                                    </p:animEffect>
                                    <p:anim calcmode="lin" valueType="num">
                                      <p:cBhvr>
                                        <p:cTn id="207" dur="1000" fill="hold"/>
                                        <p:tgtEl>
                                          <p:spTgt spid="116"/>
                                        </p:tgtEl>
                                        <p:attrNameLst>
                                          <p:attrName>ppt_x</p:attrName>
                                        </p:attrNameLst>
                                      </p:cBhvr>
                                      <p:tavLst>
                                        <p:tav tm="0">
                                          <p:val>
                                            <p:strVal val="#ppt_x"/>
                                          </p:val>
                                        </p:tav>
                                        <p:tav tm="100000">
                                          <p:val>
                                            <p:strVal val="#ppt_x"/>
                                          </p:val>
                                        </p:tav>
                                      </p:tavLst>
                                    </p:anim>
                                    <p:anim calcmode="lin" valueType="num">
                                      <p:cBhvr>
                                        <p:cTn id="208" dur="1000" fill="hold"/>
                                        <p:tgtEl>
                                          <p:spTgt spid="116"/>
                                        </p:tgtEl>
                                        <p:attrNameLst>
                                          <p:attrName>ppt_y</p:attrName>
                                        </p:attrNameLst>
                                      </p:cBhvr>
                                      <p:tavLst>
                                        <p:tav tm="0">
                                          <p:val>
                                            <p:strVal val="#ppt_y-.1"/>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117"/>
                                        </p:tgtEl>
                                        <p:attrNameLst>
                                          <p:attrName>style.visibility</p:attrName>
                                        </p:attrNameLst>
                                      </p:cBhvr>
                                      <p:to>
                                        <p:strVal val="visible"/>
                                      </p:to>
                                    </p:set>
                                    <p:anim calcmode="lin" valueType="num">
                                      <p:cBhvr additive="base">
                                        <p:cTn id="211" dur="500" fill="hold"/>
                                        <p:tgtEl>
                                          <p:spTgt spid="117"/>
                                        </p:tgtEl>
                                        <p:attrNameLst>
                                          <p:attrName>ppt_x</p:attrName>
                                        </p:attrNameLst>
                                      </p:cBhvr>
                                      <p:tavLst>
                                        <p:tav tm="0">
                                          <p:val>
                                            <p:strVal val="#ppt_x"/>
                                          </p:val>
                                        </p:tav>
                                        <p:tav tm="100000">
                                          <p:val>
                                            <p:strVal val="#ppt_x"/>
                                          </p:val>
                                        </p:tav>
                                      </p:tavLst>
                                    </p:anim>
                                    <p:anim calcmode="lin" valueType="num">
                                      <p:cBhvr additive="base">
                                        <p:cTn id="21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7" presetClass="entr" presetSubtype="0" fill="hold" grpId="0" nodeType="clickEffect">
                                  <p:stCondLst>
                                    <p:cond delay="0"/>
                                  </p:stCondLst>
                                  <p:childTnLst>
                                    <p:set>
                                      <p:cBhvr>
                                        <p:cTn id="216" dur="1" fill="hold">
                                          <p:stCondLst>
                                            <p:cond delay="0"/>
                                          </p:stCondLst>
                                        </p:cTn>
                                        <p:tgtEl>
                                          <p:spTgt spid="121"/>
                                        </p:tgtEl>
                                        <p:attrNameLst>
                                          <p:attrName>style.visibility</p:attrName>
                                        </p:attrNameLst>
                                      </p:cBhvr>
                                      <p:to>
                                        <p:strVal val="visible"/>
                                      </p:to>
                                    </p:set>
                                    <p:animEffect transition="in" filter="fade">
                                      <p:cBhvr>
                                        <p:cTn id="217" dur="1000"/>
                                        <p:tgtEl>
                                          <p:spTgt spid="121"/>
                                        </p:tgtEl>
                                      </p:cBhvr>
                                    </p:animEffect>
                                    <p:anim calcmode="lin" valueType="num">
                                      <p:cBhvr>
                                        <p:cTn id="218" dur="1000" fill="hold"/>
                                        <p:tgtEl>
                                          <p:spTgt spid="121"/>
                                        </p:tgtEl>
                                        <p:attrNameLst>
                                          <p:attrName>ppt_x</p:attrName>
                                        </p:attrNameLst>
                                      </p:cBhvr>
                                      <p:tavLst>
                                        <p:tav tm="0">
                                          <p:val>
                                            <p:strVal val="#ppt_x"/>
                                          </p:val>
                                        </p:tav>
                                        <p:tav tm="100000">
                                          <p:val>
                                            <p:strVal val="#ppt_x"/>
                                          </p:val>
                                        </p:tav>
                                      </p:tavLst>
                                    </p:anim>
                                    <p:anim calcmode="lin" valueType="num">
                                      <p:cBhvr>
                                        <p:cTn id="219" dur="1000" fill="hold"/>
                                        <p:tgtEl>
                                          <p:spTgt spid="121"/>
                                        </p:tgtEl>
                                        <p:attrNameLst>
                                          <p:attrName>ppt_y</p:attrName>
                                        </p:attrNameLst>
                                      </p:cBhvr>
                                      <p:tavLst>
                                        <p:tav tm="0">
                                          <p:val>
                                            <p:strVal val="#ppt_y-.1"/>
                                          </p:val>
                                        </p:tav>
                                        <p:tav tm="100000">
                                          <p:val>
                                            <p:strVal val="#ppt_y"/>
                                          </p:val>
                                        </p:tav>
                                      </p:tavLst>
                                    </p:anim>
                                  </p:childTnLst>
                                </p:cTn>
                              </p:par>
                              <p:par>
                                <p:cTn id="220" presetID="42" presetClass="entr" presetSubtype="0" fill="hold" nodeType="withEffect">
                                  <p:stCondLst>
                                    <p:cond delay="0"/>
                                  </p:stCondLst>
                                  <p:childTnLst>
                                    <p:set>
                                      <p:cBhvr>
                                        <p:cTn id="221" dur="1" fill="hold">
                                          <p:stCondLst>
                                            <p:cond delay="0"/>
                                          </p:stCondLst>
                                        </p:cTn>
                                        <p:tgtEl>
                                          <p:spTgt spid="123"/>
                                        </p:tgtEl>
                                        <p:attrNameLst>
                                          <p:attrName>style.visibility</p:attrName>
                                        </p:attrNameLst>
                                      </p:cBhvr>
                                      <p:to>
                                        <p:strVal val="visible"/>
                                      </p:to>
                                    </p:set>
                                    <p:animEffect transition="in" filter="fade">
                                      <p:cBhvr>
                                        <p:cTn id="222" dur="1000"/>
                                        <p:tgtEl>
                                          <p:spTgt spid="123"/>
                                        </p:tgtEl>
                                      </p:cBhvr>
                                    </p:animEffect>
                                    <p:anim calcmode="lin" valueType="num">
                                      <p:cBhvr>
                                        <p:cTn id="223" dur="1000" fill="hold"/>
                                        <p:tgtEl>
                                          <p:spTgt spid="123"/>
                                        </p:tgtEl>
                                        <p:attrNameLst>
                                          <p:attrName>ppt_x</p:attrName>
                                        </p:attrNameLst>
                                      </p:cBhvr>
                                      <p:tavLst>
                                        <p:tav tm="0">
                                          <p:val>
                                            <p:strVal val="#ppt_x"/>
                                          </p:val>
                                        </p:tav>
                                        <p:tav tm="100000">
                                          <p:val>
                                            <p:strVal val="#ppt_x"/>
                                          </p:val>
                                        </p:tav>
                                      </p:tavLst>
                                    </p:anim>
                                    <p:anim calcmode="lin" valueType="num">
                                      <p:cBhvr>
                                        <p:cTn id="224"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nodeType="clickEffect">
                                  <p:stCondLst>
                                    <p:cond delay="0"/>
                                  </p:stCondLst>
                                  <p:childTnLst>
                                    <p:set>
                                      <p:cBhvr>
                                        <p:cTn id="228" dur="1" fill="hold">
                                          <p:stCondLst>
                                            <p:cond delay="0"/>
                                          </p:stCondLst>
                                        </p:cTn>
                                        <p:tgtEl>
                                          <p:spTgt spid="122"/>
                                        </p:tgtEl>
                                        <p:attrNameLst>
                                          <p:attrName>style.visibility</p:attrName>
                                        </p:attrNameLst>
                                      </p:cBhvr>
                                      <p:to>
                                        <p:strVal val="visible"/>
                                      </p:to>
                                    </p:set>
                                    <p:animEffect transition="in" filter="fade">
                                      <p:cBhvr>
                                        <p:cTn id="229"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2" grpId="0"/>
      <p:bldP spid="10" grpId="0"/>
      <p:bldP spid="23" grpId="0"/>
      <p:bldP spid="56" grpId="0"/>
      <p:bldP spid="88" grpId="0"/>
      <p:bldP spid="101" grpId="0"/>
      <p:bldP spid="108" grpId="0"/>
      <p:bldP spid="109" grpId="0"/>
      <p:bldP spid="110" grpId="0"/>
      <p:bldP spid="111" grpId="0"/>
      <p:bldP spid="112" grpId="0"/>
      <p:bldP spid="113" grpId="0" animBg="1"/>
      <p:bldP spid="114" grpId="0" bldLvl="0" animBg="1"/>
      <p:bldP spid="115" grpId="0" bldLvl="0" animBg="1"/>
      <p:bldP spid="116" grpId="0" animBg="1"/>
      <p:bldP spid="117" grpId="0"/>
      <p:bldP spid="118" grpId="0"/>
      <p:bldP spid="119" grpId="0"/>
      <p:bldP spid="120" grpId="0"/>
      <p:bldP spid="12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5" name="任意多边形: 形状 4"/>
          <p:cNvSpPr>
            <a:spLocks noChangeAspect="1"/>
          </p:cNvSpPr>
          <p:nvPr/>
        </p:nvSpPr>
        <p:spPr>
          <a:xfrm>
            <a:off x="-1023258" y="5834742"/>
            <a:ext cx="2046516" cy="204651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8C8C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p:nvSpPr>
        <p:spPr>
          <a:xfrm>
            <a:off x="886781" y="2369346"/>
            <a:ext cx="527484" cy="527484"/>
          </a:xfrm>
          <a:prstGeom prst="ellipse">
            <a:avLst/>
          </a:prstGeom>
          <a:solidFill>
            <a:srgbClr val="CCB8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318978" y="2008169"/>
            <a:ext cx="270733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sp>
        <p:nvSpPr>
          <p:cNvPr id="12" name="文本框 11"/>
          <p:cNvSpPr txBox="1"/>
          <p:nvPr/>
        </p:nvSpPr>
        <p:spPr>
          <a:xfrm>
            <a:off x="1859126" y="4310756"/>
            <a:ext cx="1585842"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6A894">
                    <a:alpha val="0"/>
                  </a:srgbClr>
                </a:solidFill>
                <a:effectLst/>
                <a:uLnTx/>
                <a:uFillTx/>
                <a:latin typeface="新宋体" panose="02010609030101010101" pitchFamily="49" charset="-122"/>
                <a:ea typeface="新宋体" panose="02010609030101010101" pitchFamily="49" charset="-122"/>
                <a:cs typeface="+mn-cs"/>
              </a:rPr>
              <a:t>模板</a:t>
            </a:r>
          </a:p>
        </p:txBody>
      </p:sp>
      <p:sp>
        <p:nvSpPr>
          <p:cNvPr id="13" name="文本框 12"/>
          <p:cNvSpPr txBox="1"/>
          <p:nvPr/>
        </p:nvSpPr>
        <p:spPr>
          <a:xfrm>
            <a:off x="2853086" y="4408522"/>
            <a:ext cx="2672679"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958E7E">
                    <a:alpha val="0"/>
                  </a:srgbClr>
                </a:solidFill>
                <a:effectLst/>
                <a:uLnTx/>
                <a:uFillTx/>
                <a:latin typeface="Bookman Old Style" panose="02050604050505020204" pitchFamily="18" charset="0"/>
                <a:ea typeface="方正姚体" panose="02010601030101010101" pitchFamily="2" charset="-122"/>
                <a:cs typeface="+mn-cs"/>
              </a:rPr>
              <a:t>TEMPLATETEMPLATE</a:t>
            </a:r>
            <a:endParaRPr kumimoji="0" lang="zh-CN" altLang="en-US" sz="700" b="0" i="0" u="none" strike="noStrike" kern="1200" cap="none" spc="0" normalizeH="0" baseline="0" noProof="0" dirty="0">
              <a:ln>
                <a:noFill/>
              </a:ln>
              <a:solidFill>
                <a:srgbClr val="958E7E">
                  <a:alpha val="0"/>
                </a:srgbClr>
              </a:solidFill>
              <a:effectLst/>
              <a:uLnTx/>
              <a:uFillTx/>
              <a:latin typeface="Bookman Old Style" panose="02050604050505020204" pitchFamily="18" charset="0"/>
              <a:ea typeface="方正姚体" panose="02010601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rgbClr val="958E7E">
                  <a:alpha val="0"/>
                </a:srgbClr>
              </a:solidFill>
              <a:effectLst/>
              <a:uLnTx/>
              <a:uFillTx/>
              <a:latin typeface="Bookman Old Style" panose="02050604050505020204" pitchFamily="18" charset="0"/>
              <a:ea typeface="方正姚体" panose="02010601030101010101" pitchFamily="2" charset="-122"/>
              <a:cs typeface="+mn-cs"/>
            </a:endParaRPr>
          </a:p>
        </p:txBody>
      </p:sp>
      <p:sp>
        <p:nvSpPr>
          <p:cNvPr id="35" name="任意多边形: 形状 34"/>
          <p:cNvSpPr/>
          <p:nvPr/>
        </p:nvSpPr>
        <p:spPr>
          <a:xfrm>
            <a:off x="-8251624" y="1729653"/>
            <a:ext cx="6187754" cy="1956316"/>
          </a:xfrm>
          <a:custGeom>
            <a:avLst/>
            <a:gdLst>
              <a:gd name="connsiteX0" fmla="*/ 0 w 6187754"/>
              <a:gd name="connsiteY0" fmla="*/ 0 h 1956316"/>
              <a:gd name="connsiteX1" fmla="*/ 6187754 w 6187754"/>
              <a:gd name="connsiteY1" fmla="*/ 0 h 1956316"/>
              <a:gd name="connsiteX2" fmla="*/ 6109015 w 6187754"/>
              <a:gd name="connsiteY2" fmla="*/ 163452 h 1956316"/>
              <a:gd name="connsiteX3" fmla="*/ 3270333 w 6187754"/>
              <a:gd name="connsiteY3" fmla="*/ 1953525 h 1956316"/>
              <a:gd name="connsiteX4" fmla="*/ 3159959 w 6187754"/>
              <a:gd name="connsiteY4" fmla="*/ 1956316 h 1956316"/>
              <a:gd name="connsiteX5" fmla="*/ 3027795 w 6187754"/>
              <a:gd name="connsiteY5" fmla="*/ 1956316 h 1956316"/>
              <a:gd name="connsiteX6" fmla="*/ 2917421 w 6187754"/>
              <a:gd name="connsiteY6" fmla="*/ 1953525 h 1956316"/>
              <a:gd name="connsiteX7" fmla="*/ 78739 w 6187754"/>
              <a:gd name="connsiteY7" fmla="*/ 163452 h 1956316"/>
              <a:gd name="connsiteX8" fmla="*/ 0 w 6187754"/>
              <a:gd name="connsiteY8" fmla="*/ 0 h 195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7754" h="1956316">
                <a:moveTo>
                  <a:pt x="0" y="0"/>
                </a:moveTo>
                <a:lnTo>
                  <a:pt x="6187754" y="0"/>
                </a:lnTo>
                <a:lnTo>
                  <a:pt x="6109015" y="163452"/>
                </a:lnTo>
                <a:cubicBezTo>
                  <a:pt x="5554744" y="1183771"/>
                  <a:pt x="4497668" y="1891312"/>
                  <a:pt x="3270333" y="1953525"/>
                </a:cubicBezTo>
                <a:lnTo>
                  <a:pt x="3159959" y="1956316"/>
                </a:lnTo>
                <a:lnTo>
                  <a:pt x="3027795" y="1956316"/>
                </a:lnTo>
                <a:lnTo>
                  <a:pt x="2917421" y="1953525"/>
                </a:lnTo>
                <a:cubicBezTo>
                  <a:pt x="1690086" y="1891312"/>
                  <a:pt x="633010" y="1183771"/>
                  <a:pt x="78739" y="163452"/>
                </a:cubicBez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2125918" y="3480317"/>
            <a:ext cx="132164" cy="1671"/>
          </a:xfrm>
          <a:custGeom>
            <a:avLst/>
            <a:gdLst>
              <a:gd name="connsiteX0" fmla="*/ 0 w 132164"/>
              <a:gd name="connsiteY0" fmla="*/ 0 h 1671"/>
              <a:gd name="connsiteX1" fmla="*/ 132164 w 132164"/>
              <a:gd name="connsiteY1" fmla="*/ 0 h 1671"/>
              <a:gd name="connsiteX2" fmla="*/ 66082 w 132164"/>
              <a:gd name="connsiteY2" fmla="*/ 1671 h 1671"/>
              <a:gd name="connsiteX3" fmla="*/ 0 w 132164"/>
              <a:gd name="connsiteY3" fmla="*/ 0 h 1671"/>
            </a:gdLst>
            <a:ahLst/>
            <a:cxnLst>
              <a:cxn ang="0">
                <a:pos x="connsiteX0" y="connsiteY0"/>
              </a:cxn>
              <a:cxn ang="0">
                <a:pos x="connsiteX1" y="connsiteY1"/>
              </a:cxn>
              <a:cxn ang="0">
                <a:pos x="connsiteX2" y="connsiteY2"/>
              </a:cxn>
              <a:cxn ang="0">
                <a:pos x="connsiteX3" y="connsiteY3"/>
              </a:cxn>
            </a:cxnLst>
            <a:rect l="l" t="t" r="r" b="b"/>
            <a:pathLst>
              <a:path w="132164" h="1671">
                <a:moveTo>
                  <a:pt x="0" y="0"/>
                </a:moveTo>
                <a:lnTo>
                  <a:pt x="132164" y="0"/>
                </a:lnTo>
                <a:lnTo>
                  <a:pt x="66082" y="1671"/>
                </a:ln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459972" y="3410650"/>
            <a:ext cx="571403" cy="275319"/>
            <a:chOff x="3271127" y="2714080"/>
            <a:chExt cx="571403" cy="275319"/>
          </a:xfrm>
        </p:grpSpPr>
        <p:sp>
          <p:nvSpPr>
            <p:cNvPr id="38" name="任意多边形: 形状 37"/>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文本框 43"/>
          <p:cNvSpPr txBox="1"/>
          <p:nvPr/>
        </p:nvSpPr>
        <p:spPr>
          <a:xfrm>
            <a:off x="512982" y="3345294"/>
            <a:ext cx="2219511"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pic>
        <p:nvPicPr>
          <p:cNvPr id="46" name="图片 45"/>
          <p:cNvPicPr>
            <a:picLocks noChangeAspect="1"/>
          </p:cNvPicPr>
          <p:nvPr/>
        </p:nvPicPr>
        <p:blipFill rotWithShape="1">
          <a:blip r:embed="rId2">
            <a:extLst>
              <a:ext uri="{28A0092B-C50C-407E-A947-70E740481C1C}">
                <a14:useLocalDpi xmlns:a14="http://schemas.microsoft.com/office/drawing/2010/main" val="0"/>
              </a:ext>
            </a:extLst>
          </a:blip>
          <a:srcRect t="24813" r="79093"/>
          <a:stretch>
            <a:fillRect/>
          </a:stretch>
        </p:blipFill>
        <p:spPr>
          <a:xfrm>
            <a:off x="-141483" y="895139"/>
            <a:ext cx="1399936" cy="5999000"/>
          </a:xfrm>
          <a:prstGeom prst="rect">
            <a:avLst/>
          </a:prstGeom>
        </p:spPr>
      </p:pic>
      <p:cxnSp>
        <p:nvCxnSpPr>
          <p:cNvPr id="48" name="直接连接符 47"/>
          <p:cNvCxnSpPr/>
          <p:nvPr/>
        </p:nvCxnSpPr>
        <p:spPr>
          <a:xfrm>
            <a:off x="548504" y="2368418"/>
            <a:ext cx="0" cy="2551924"/>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52" name="流程图: 终止 51"/>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C3B38E"/>
                </a:solidFill>
                <a:effectLst/>
                <a:uLnTx/>
                <a:uFillTx/>
                <a:latin typeface="等线" panose="02010600030101010101" charset="-122"/>
                <a:ea typeface="等线" panose="02010600030101010101" charset="-122"/>
                <a:sym typeface="+mn-ea"/>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53" name="文本框 52"/>
          <p:cNvSpPr txBox="1"/>
          <p:nvPr/>
        </p:nvSpPr>
        <p:spPr>
          <a:xfrm>
            <a:off x="6624152" y="1507273"/>
            <a:ext cx="3194281" cy="40626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CA495">
                    <a:alpha val="0"/>
                  </a:srgbClr>
                </a:solidFill>
                <a:effectLst/>
                <a:uLnTx/>
                <a:uFillTx/>
                <a:latin typeface="Bookman Old Style" panose="02050604050505020204" pitchFamily="18" charset="0"/>
                <a:ea typeface="等线" panose="02010600030101010101" charset="-122"/>
                <a:cs typeface="+mn-cs"/>
              </a:rPr>
              <a:t>Lorem ipsum dolor sit amet, consectetuer adipiscing elit. Maecenas porttitor congue massa. Fusce posuere, magna sed pulvinar ultricies, purus lectus malesuada libero, sit amet commodo magna eros quis </a:t>
            </a:r>
            <a:r>
              <a:rPr kumimoji="0" lang="en-US" altLang="zh-CN" sz="1600" b="0" i="0" u="none" strike="noStrike" kern="1200" cap="none" spc="0" normalizeH="0" baseline="0" noProof="0" dirty="0" err="1">
                <a:ln>
                  <a:noFill/>
                </a:ln>
                <a:solidFill>
                  <a:srgbClr val="7CA495">
                    <a:alpha val="0"/>
                  </a:srgbClr>
                </a:solidFill>
                <a:effectLst/>
                <a:uLnTx/>
                <a:uFillTx/>
                <a:latin typeface="Bookman Old Style" panose="02050604050505020204" pitchFamily="18" charset="0"/>
                <a:ea typeface="等线" panose="02010600030101010101" charset="-122"/>
                <a:cs typeface="+mn-cs"/>
              </a:rPr>
              <a:t>urna</a:t>
            </a:r>
            <a:r>
              <a:rPr kumimoji="0" lang="en-US" altLang="zh-CN" sz="1600" b="0" i="0" u="none" strike="noStrike" kern="1200" cap="none" spc="0" normalizeH="0" baseline="0" noProof="0" dirty="0">
                <a:ln>
                  <a:noFill/>
                </a:ln>
                <a:solidFill>
                  <a:srgbClr val="7CA495">
                    <a:alpha val="0"/>
                  </a:srgbClr>
                </a:solidFill>
                <a:effectLst/>
                <a:uLnTx/>
                <a:uFillTx/>
                <a:latin typeface="Bookman Old Style" panose="02050604050505020204" pitchFamily="18" charset="0"/>
                <a:ea typeface="等线" panose="02010600030101010101" charset="-122"/>
                <a:cs typeface="+mn-cs"/>
              </a:rPr>
              <a:t>.</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CA495">
                    <a:alpha val="0"/>
                  </a:srgbClr>
                </a:solidFill>
                <a:effectLst/>
                <a:uLnTx/>
                <a:uFillTx/>
                <a:latin typeface="Bookman Old Style" panose="02050604050505020204" pitchFamily="18" charset="0"/>
                <a:ea typeface="等线" panose="02010600030101010101" charset="-122"/>
                <a:cs typeface="+mn-cs"/>
              </a:rPr>
              <a:t>Nunc viverra imperdiet enim. Fusce est. Vivamus a </a:t>
            </a:r>
            <a:r>
              <a:rPr kumimoji="0" lang="en-US" altLang="zh-CN" sz="1600" b="0" i="0" u="none" strike="noStrike" kern="1200" cap="none" spc="0" normalizeH="0" baseline="0" noProof="0" dirty="0" err="1">
                <a:ln>
                  <a:noFill/>
                </a:ln>
                <a:solidFill>
                  <a:srgbClr val="7CA495">
                    <a:alpha val="0"/>
                  </a:srgbClr>
                </a:solidFill>
                <a:effectLst/>
                <a:uLnTx/>
                <a:uFillTx/>
                <a:latin typeface="Bookman Old Style" panose="02050604050505020204" pitchFamily="18" charset="0"/>
                <a:ea typeface="等线" panose="02010600030101010101" charset="-122"/>
                <a:cs typeface="+mn-cs"/>
              </a:rPr>
              <a:t>tellus</a:t>
            </a:r>
            <a:r>
              <a:rPr kumimoji="0" lang="en-US" altLang="zh-CN" sz="1600" b="0" i="0" u="none" strike="noStrike" kern="1200" cap="none" spc="0" normalizeH="0" baseline="0" noProof="0" dirty="0">
                <a:ln>
                  <a:noFill/>
                </a:ln>
                <a:solidFill>
                  <a:srgbClr val="7CA495">
                    <a:alpha val="0"/>
                  </a:srgbClr>
                </a:solidFill>
                <a:effectLst/>
                <a:uLnTx/>
                <a:uFillTx/>
                <a:latin typeface="Bookman Old Style" panose="02050604050505020204" pitchFamily="18" charset="0"/>
                <a:ea typeface="等线" panose="02010600030101010101" charset="-122"/>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7CA495">
                  <a:alpha val="0"/>
                </a:srgbClr>
              </a:solidFill>
              <a:effectLst/>
              <a:uLnTx/>
              <a:uFillTx/>
              <a:latin typeface="等线" panose="02010600030101010101" charset="-122"/>
              <a:ea typeface="等线" panose="02010600030101010101" charset="-122"/>
              <a:cs typeface="+mn-cs"/>
            </a:endParaRPr>
          </a:p>
        </p:txBody>
      </p:sp>
      <p:sp>
        <p:nvSpPr>
          <p:cNvPr id="59" name="椭圆 58"/>
          <p:cNvSpPr/>
          <p:nvPr/>
        </p:nvSpPr>
        <p:spPr>
          <a:xfrm>
            <a:off x="3278537" y="5841742"/>
            <a:ext cx="4808289" cy="4808289"/>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1" name="直接连接符 60"/>
          <p:cNvCxnSpPr>
            <a:stCxn id="59" idx="0"/>
            <a:endCxn id="59" idx="4"/>
          </p:cNvCxnSpPr>
          <p:nvPr/>
        </p:nvCxnSpPr>
        <p:spPr>
          <a:xfrm>
            <a:off x="5682682" y="5841742"/>
            <a:ext cx="0" cy="4808289"/>
          </a:xfrm>
          <a:prstGeom prst="lin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6" name="矩形 65"/>
          <p:cNvSpPr/>
          <p:nvPr/>
        </p:nvSpPr>
        <p:spPr>
          <a:xfrm>
            <a:off x="2370482" y="571607"/>
            <a:ext cx="5897218" cy="739698"/>
          </a:xfrm>
          <a:prstGeom prst="rect">
            <a:avLst/>
          </a:prstGeom>
          <a:noFill/>
          <a:ln w="222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椭圆 68"/>
          <p:cNvSpPr/>
          <p:nvPr/>
        </p:nvSpPr>
        <p:spPr>
          <a:xfrm>
            <a:off x="2573102" y="374376"/>
            <a:ext cx="367727" cy="367727"/>
          </a:xfrm>
          <a:prstGeom prst="ellipse">
            <a:avLst/>
          </a:prstGeom>
          <a:solidFill>
            <a:srgbClr val="96A8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椭圆 69"/>
          <p:cNvSpPr/>
          <p:nvPr/>
        </p:nvSpPr>
        <p:spPr>
          <a:xfrm>
            <a:off x="3444968" y="500846"/>
            <a:ext cx="153574" cy="153574"/>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1" name="椭圆 70"/>
          <p:cNvSpPr/>
          <p:nvPr/>
        </p:nvSpPr>
        <p:spPr>
          <a:xfrm>
            <a:off x="3799190" y="207807"/>
            <a:ext cx="725242" cy="725242"/>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p:nvGrpSpPr>
        <p:grpSpPr>
          <a:xfrm>
            <a:off x="8748000" y="-4898689"/>
            <a:ext cx="6858000" cy="6858000"/>
            <a:chOff x="8748000" y="-3427200"/>
            <a:chExt cx="6858000" cy="6858000"/>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27200"/>
              <a:ext cx="6858000" cy="6858000"/>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081218" y="1462156"/>
              <a:ext cx="6194073" cy="1956986"/>
            </a:xfrm>
            <a:prstGeom prst="rect">
              <a:avLst/>
            </a:prstGeom>
          </p:spPr>
        </p:pic>
      </p:grpSp>
      <p:sp>
        <p:nvSpPr>
          <p:cNvPr id="54" name="文本框 53"/>
          <p:cNvSpPr txBox="1"/>
          <p:nvPr/>
        </p:nvSpPr>
        <p:spPr>
          <a:xfrm>
            <a:off x="10843302" y="-1148968"/>
            <a:ext cx="133369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rPr>
              <a:t>Ⅲ</a:t>
            </a:r>
            <a:endParaRPr kumimoji="0" lang="zh-CN" altLang="en-US"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endParaRPr>
          </a:p>
        </p:txBody>
      </p:sp>
      <p:sp>
        <p:nvSpPr>
          <p:cNvPr id="9" name="文本框 8"/>
          <p:cNvSpPr txBox="1"/>
          <p:nvPr/>
        </p:nvSpPr>
        <p:spPr>
          <a:xfrm>
            <a:off x="2851112" y="3294475"/>
            <a:ext cx="3521113" cy="1200329"/>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7CA495">
                    <a:alpha val="0"/>
                  </a:srgbClr>
                </a:solidFill>
                <a:effectLst/>
                <a:uLnTx/>
                <a:uFillTx/>
                <a:latin typeface="新宋体" panose="02010609030101010101" pitchFamily="49" charset="-122"/>
                <a:ea typeface="新宋体" panose="02010609030101010101" pitchFamily="49" charset="-122"/>
                <a:cs typeface="+mn-cs"/>
              </a:rPr>
              <a:t>以欢笑</a:t>
            </a:r>
            <a:endParaRPr kumimoji="0" lang="zh-CN" altLang="en-US" sz="2000" b="0" i="0" u="none" strike="noStrike" kern="1200" cap="none" spc="0" normalizeH="0" baseline="0" noProof="0" dirty="0">
              <a:ln>
                <a:noFill/>
              </a:ln>
              <a:solidFill>
                <a:srgbClr val="7CA495">
                  <a:alpha val="0"/>
                </a:srgbClr>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276225" y="2279987"/>
            <a:ext cx="3400425"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7CA495">
                    <a:alpha val="0"/>
                  </a:srgbClr>
                </a:solidFill>
                <a:uLnTx/>
                <a:uFillTx/>
                <a:latin typeface="新宋体" panose="02010609030101010101" pitchFamily="49" charset="-122"/>
                <a:ea typeface="新宋体" panose="02010609030101010101" pitchFamily="49" charset="-122"/>
                <a:cs typeface="+mn-cs"/>
              </a:rPr>
              <a:t>致哀歌</a:t>
            </a:r>
          </a:p>
        </p:txBody>
      </p:sp>
      <p:grpSp>
        <p:nvGrpSpPr>
          <p:cNvPr id="16" name="组合 15"/>
          <p:cNvGrpSpPr/>
          <p:nvPr/>
        </p:nvGrpSpPr>
        <p:grpSpPr>
          <a:xfrm>
            <a:off x="8939541" y="170264"/>
            <a:ext cx="1320707" cy="636356"/>
            <a:chOff x="3271127" y="2714080"/>
            <a:chExt cx="571403" cy="275319"/>
          </a:xfrm>
        </p:grpSpPr>
        <p:sp>
          <p:nvSpPr>
            <p:cNvPr id="17" name="任意多边形: 形状 16"/>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任意多边形: 形状 17"/>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9" name="任意多边形: 形状 18"/>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0" name="任意多边形: 形状 19"/>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形状 20"/>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2" name="椭圆 21"/>
          <p:cNvSpPr/>
          <p:nvPr/>
        </p:nvSpPr>
        <p:spPr>
          <a:xfrm>
            <a:off x="5519306" y="567836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l="4362" t="50169" r="53229"/>
          <a:stretch>
            <a:fillRect/>
          </a:stretch>
        </p:blipFill>
        <p:spPr>
          <a:xfrm>
            <a:off x="8823624" y="6276975"/>
            <a:ext cx="4297432" cy="4297432"/>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med" p14:dur="700" advTm="398">
        <p:fade/>
      </p:transition>
    </mc:Choice>
    <mc:Fallback xmlns="">
      <p:transition spd="med" advTm="398">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5" name="任意多边形: 形状 4"/>
          <p:cNvSpPr>
            <a:spLocks noChangeAspect="1"/>
          </p:cNvSpPr>
          <p:nvPr/>
        </p:nvSpPr>
        <p:spPr>
          <a:xfrm>
            <a:off x="-1023258" y="5834742"/>
            <a:ext cx="2046516" cy="204651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8C8C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p:nvSpPr>
        <p:spPr>
          <a:xfrm>
            <a:off x="886781" y="2369346"/>
            <a:ext cx="527484" cy="527484"/>
          </a:xfrm>
          <a:prstGeom prst="ellipse">
            <a:avLst/>
          </a:prstGeom>
          <a:solidFill>
            <a:srgbClr val="CCB8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2440336" y="4408522"/>
            <a:ext cx="2672679" cy="3231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958E7E">
                    <a:alpha val="71000"/>
                  </a:srgbClr>
                </a:solidFill>
                <a:effectLst/>
                <a:uLnTx/>
                <a:uFillTx/>
                <a:latin typeface="Bookman Old Style" panose="02050604050505020204" pitchFamily="18" charset="0"/>
                <a:ea typeface="方正姚体" panose="02010601030101010101" pitchFamily="2" charset="-122"/>
                <a:cs typeface="+mn-cs"/>
              </a:rPr>
              <a:t>DNS Server</a:t>
            </a:r>
            <a:endParaRPr kumimoji="0" lang="zh-CN" altLang="en-US" sz="800" b="0" i="0" u="none" strike="noStrike" kern="1200" cap="none" spc="0" normalizeH="0" baseline="0" noProof="0" dirty="0">
              <a:ln>
                <a:noFill/>
              </a:ln>
              <a:solidFill>
                <a:srgbClr val="958E7E">
                  <a:alpha val="71000"/>
                </a:srgbClr>
              </a:solidFill>
              <a:effectLst/>
              <a:uLnTx/>
              <a:uFillTx/>
              <a:latin typeface="Bookman Old Style" panose="02050604050505020204" pitchFamily="18" charset="0"/>
              <a:ea typeface="方正姚体" panose="02010601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rgbClr val="958E7E">
                  <a:alpha val="71000"/>
                </a:srgbClr>
              </a:solidFill>
              <a:effectLst/>
              <a:uLnTx/>
              <a:uFillTx/>
              <a:latin typeface="Bookman Old Style" panose="02050604050505020204" pitchFamily="18" charset="0"/>
              <a:ea typeface="方正姚体" panose="02010601030101010101" pitchFamily="2" charset="-122"/>
              <a:cs typeface="+mn-cs"/>
            </a:endParaRPr>
          </a:p>
        </p:txBody>
      </p:sp>
      <p:sp>
        <p:nvSpPr>
          <p:cNvPr id="35" name="任意多边形: 形状 34"/>
          <p:cNvSpPr/>
          <p:nvPr/>
        </p:nvSpPr>
        <p:spPr>
          <a:xfrm>
            <a:off x="-8251624" y="1729653"/>
            <a:ext cx="6187754" cy="1956316"/>
          </a:xfrm>
          <a:custGeom>
            <a:avLst/>
            <a:gdLst>
              <a:gd name="connsiteX0" fmla="*/ 0 w 6187754"/>
              <a:gd name="connsiteY0" fmla="*/ 0 h 1956316"/>
              <a:gd name="connsiteX1" fmla="*/ 6187754 w 6187754"/>
              <a:gd name="connsiteY1" fmla="*/ 0 h 1956316"/>
              <a:gd name="connsiteX2" fmla="*/ 6109015 w 6187754"/>
              <a:gd name="connsiteY2" fmla="*/ 163452 h 1956316"/>
              <a:gd name="connsiteX3" fmla="*/ 3270333 w 6187754"/>
              <a:gd name="connsiteY3" fmla="*/ 1953525 h 1956316"/>
              <a:gd name="connsiteX4" fmla="*/ 3159959 w 6187754"/>
              <a:gd name="connsiteY4" fmla="*/ 1956316 h 1956316"/>
              <a:gd name="connsiteX5" fmla="*/ 3027795 w 6187754"/>
              <a:gd name="connsiteY5" fmla="*/ 1956316 h 1956316"/>
              <a:gd name="connsiteX6" fmla="*/ 2917421 w 6187754"/>
              <a:gd name="connsiteY6" fmla="*/ 1953525 h 1956316"/>
              <a:gd name="connsiteX7" fmla="*/ 78739 w 6187754"/>
              <a:gd name="connsiteY7" fmla="*/ 163452 h 1956316"/>
              <a:gd name="connsiteX8" fmla="*/ 0 w 6187754"/>
              <a:gd name="connsiteY8" fmla="*/ 0 h 195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7754" h="1956316">
                <a:moveTo>
                  <a:pt x="0" y="0"/>
                </a:moveTo>
                <a:lnTo>
                  <a:pt x="6187754" y="0"/>
                </a:lnTo>
                <a:lnTo>
                  <a:pt x="6109015" y="163452"/>
                </a:lnTo>
                <a:cubicBezTo>
                  <a:pt x="5554744" y="1183771"/>
                  <a:pt x="4497668" y="1891312"/>
                  <a:pt x="3270333" y="1953525"/>
                </a:cubicBezTo>
                <a:lnTo>
                  <a:pt x="3159959" y="1956316"/>
                </a:lnTo>
                <a:lnTo>
                  <a:pt x="3027795" y="1956316"/>
                </a:lnTo>
                <a:lnTo>
                  <a:pt x="2917421" y="1953525"/>
                </a:lnTo>
                <a:cubicBezTo>
                  <a:pt x="1690086" y="1891312"/>
                  <a:pt x="633010" y="1183771"/>
                  <a:pt x="78739" y="163452"/>
                </a:cubicBez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2125918" y="3480317"/>
            <a:ext cx="132164" cy="1671"/>
          </a:xfrm>
          <a:custGeom>
            <a:avLst/>
            <a:gdLst>
              <a:gd name="connsiteX0" fmla="*/ 0 w 132164"/>
              <a:gd name="connsiteY0" fmla="*/ 0 h 1671"/>
              <a:gd name="connsiteX1" fmla="*/ 132164 w 132164"/>
              <a:gd name="connsiteY1" fmla="*/ 0 h 1671"/>
              <a:gd name="connsiteX2" fmla="*/ 66082 w 132164"/>
              <a:gd name="connsiteY2" fmla="*/ 1671 h 1671"/>
              <a:gd name="connsiteX3" fmla="*/ 0 w 132164"/>
              <a:gd name="connsiteY3" fmla="*/ 0 h 1671"/>
            </a:gdLst>
            <a:ahLst/>
            <a:cxnLst>
              <a:cxn ang="0">
                <a:pos x="connsiteX0" y="connsiteY0"/>
              </a:cxn>
              <a:cxn ang="0">
                <a:pos x="connsiteX1" y="connsiteY1"/>
              </a:cxn>
              <a:cxn ang="0">
                <a:pos x="connsiteX2" y="connsiteY2"/>
              </a:cxn>
              <a:cxn ang="0">
                <a:pos x="connsiteX3" y="connsiteY3"/>
              </a:cxn>
            </a:cxnLst>
            <a:rect l="l" t="t" r="r" b="b"/>
            <a:pathLst>
              <a:path w="132164" h="1671">
                <a:moveTo>
                  <a:pt x="0" y="0"/>
                </a:moveTo>
                <a:lnTo>
                  <a:pt x="132164" y="0"/>
                </a:lnTo>
                <a:lnTo>
                  <a:pt x="66082" y="1671"/>
                </a:ln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1150523" y="3410650"/>
            <a:ext cx="571403" cy="275319"/>
            <a:chOff x="3271127" y="2714080"/>
            <a:chExt cx="571403" cy="275319"/>
          </a:xfrm>
        </p:grpSpPr>
        <p:sp>
          <p:nvSpPr>
            <p:cNvPr id="38" name="任意多边形: 形状 37"/>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文本框 43"/>
          <p:cNvSpPr txBox="1"/>
          <p:nvPr/>
        </p:nvSpPr>
        <p:spPr>
          <a:xfrm>
            <a:off x="212933" y="3345294"/>
            <a:ext cx="2219511" cy="95313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solidFill>
                <a:effectLst/>
                <a:uLnTx/>
                <a:uFillTx/>
                <a:latin typeface="Bookman Old Style" panose="02050604050505020204" pitchFamily="18" charset="0"/>
                <a:ea typeface="方正姚体" panose="02010601030101010101" pitchFamily="2" charset="-122"/>
                <a:cs typeface="+mn-cs"/>
              </a:rPr>
              <a:t>Long</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err="1">
                <a:ln>
                  <a:noFill/>
                </a:ln>
                <a:solidFill>
                  <a:srgbClr val="938B80"/>
                </a:solidFill>
                <a:effectLst/>
                <a:uLnTx/>
                <a:uFillTx/>
                <a:latin typeface="Bookman Old Style" panose="02050604050505020204" pitchFamily="18" charset="0"/>
                <a:ea typeface="方正姚体" panose="02010601030101010101" pitchFamily="2" charset="-122"/>
                <a:cs typeface="+mn-cs"/>
              </a:rPr>
              <a:t>Zilin</a:t>
            </a:r>
            <a:endParaRPr kumimoji="0" lang="zh-CN" altLang="en-US" sz="2800" b="0" i="0" u="none" strike="noStrike" kern="1200" cap="none" spc="0" normalizeH="0" baseline="0" noProof="0" dirty="0">
              <a:ln>
                <a:noFill/>
              </a:ln>
              <a:solidFill>
                <a:srgbClr val="938B80"/>
              </a:solidFill>
              <a:effectLst/>
              <a:uLnTx/>
              <a:uFillTx/>
              <a:latin typeface="Bookman Old Style" panose="02050604050505020204" pitchFamily="18" charset="0"/>
              <a:ea typeface="方正姚体" panose="02010601030101010101" pitchFamily="2" charset="-122"/>
              <a:cs typeface="+mn-cs"/>
            </a:endParaRPr>
          </a:p>
        </p:txBody>
      </p:sp>
      <p:cxnSp>
        <p:nvCxnSpPr>
          <p:cNvPr id="48" name="直接连接符 47"/>
          <p:cNvCxnSpPr/>
          <p:nvPr/>
        </p:nvCxnSpPr>
        <p:spPr>
          <a:xfrm>
            <a:off x="548504" y="2368418"/>
            <a:ext cx="0" cy="2551924"/>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52" name="流程图: 终止 51"/>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C3B38E"/>
                </a:solidFill>
                <a:effectLst/>
                <a:uLnTx/>
                <a:uFillTx/>
                <a:latin typeface="等线" panose="02010600030101010101" charset="-122"/>
                <a:ea typeface="等线" panose="02010600030101010101" charset="-122"/>
                <a:sym typeface="+mn-ea"/>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53" name="文本框 52"/>
          <p:cNvSpPr txBox="1"/>
          <p:nvPr/>
        </p:nvSpPr>
        <p:spPr>
          <a:xfrm>
            <a:off x="5180826" y="1170088"/>
            <a:ext cx="3960313" cy="2999740"/>
          </a:xfrm>
          <a:prstGeom prst="rect">
            <a:avLst/>
          </a:prstGeom>
          <a:noFill/>
        </p:spPr>
        <p:txBody>
          <a:bodyPr wrap="square" rtlCol="0">
            <a:spAutoFit/>
          </a:bodyPr>
          <a:lstStyle/>
          <a:p>
            <a:pPr marR="0" indent="0" defTabSz="914400" fontAlgn="auto">
              <a:lnSpc>
                <a:spcPct val="150000"/>
              </a:lnSpc>
              <a:spcBef>
                <a:spcPts val="0"/>
              </a:spcBef>
              <a:spcAft>
                <a:spcPts val="0"/>
              </a:spcAft>
              <a:buClrTx/>
              <a:buSzTx/>
              <a:buFontTx/>
              <a:buNone/>
              <a:defRPr/>
            </a:pPr>
            <a:r>
              <a:rPr lang="en-US" altLang="zh-CN" noProof="0" dirty="0">
                <a:solidFill>
                  <a:srgbClr val="7CA495"/>
                </a:solidFill>
                <a:latin typeface="Bookman Old Style" panose="02050604050505020204" pitchFamily="18" charset="0"/>
                <a:ea typeface="等线" panose="02010600030101010101" charset="-122"/>
                <a:sym typeface="+mn-ea"/>
              </a:rPr>
              <a:t>A </a:t>
            </a:r>
            <a:r>
              <a:rPr lang="en-US" altLang="zh-CN" dirty="0">
                <a:solidFill>
                  <a:srgbClr val="7CA495"/>
                </a:solidFill>
                <a:latin typeface="Bookman Old Style" panose="02050604050505020204" pitchFamily="18" charset="0"/>
                <a:ea typeface="等线" panose="02010600030101010101" charset="-122"/>
                <a:sym typeface="+mn-ea"/>
              </a:rPr>
              <a:t>DNS Client is a client machine configured to </a:t>
            </a:r>
            <a:r>
              <a:rPr lang="en-US" altLang="zh-CN" b="1" u="sng" dirty="0">
                <a:solidFill>
                  <a:srgbClr val="7CA495"/>
                </a:solidFill>
                <a:latin typeface="Bookman Old Style" panose="02050604050505020204" pitchFamily="18" charset="0"/>
                <a:ea typeface="等线" panose="02010600030101010101" charset="-122"/>
                <a:sym typeface="+mn-ea"/>
              </a:rPr>
              <a:t>receive and respond to a user program’s DNS query</a:t>
            </a:r>
            <a:r>
              <a:rPr lang="en-US" altLang="zh-CN" dirty="0">
                <a:solidFill>
                  <a:srgbClr val="7CA495"/>
                </a:solidFill>
                <a:latin typeface="Bookman Old Style" panose="02050604050505020204" pitchFamily="18" charset="0"/>
                <a:ea typeface="等线" panose="02010600030101010101" charset="-122"/>
                <a:sym typeface="+mn-ea"/>
              </a:rPr>
              <a:t>.</a:t>
            </a:r>
            <a:endParaRPr lang="en-US" altLang="zh-CN" dirty="0">
              <a:solidFill>
                <a:srgbClr val="7CA495"/>
              </a:solidFill>
              <a:latin typeface="Bookman Old Style" panose="02050604050505020204" pitchFamily="18" charset="0"/>
              <a:ea typeface="等线" panose="02010600030101010101" charset="-122"/>
            </a:endParaRPr>
          </a:p>
          <a:p>
            <a:pPr marR="0" indent="0" defTabSz="914400" fontAlgn="auto">
              <a:lnSpc>
                <a:spcPct val="150000"/>
              </a:lnSpc>
              <a:spcBef>
                <a:spcPts val="0"/>
              </a:spcBef>
              <a:spcAft>
                <a:spcPts val="0"/>
              </a:spcAft>
              <a:buClrTx/>
              <a:buSzTx/>
              <a:buFontTx/>
              <a:buNone/>
              <a:defRPr/>
            </a:pPr>
            <a:endParaRPr lang="en-US" altLang="zh-CN" dirty="0">
              <a:solidFill>
                <a:srgbClr val="7CA495"/>
              </a:solidFill>
              <a:latin typeface="Bookman Old Style" panose="02050604050505020204" pitchFamily="18" charset="0"/>
              <a:ea typeface="等线" panose="02010600030101010101" charset="-122"/>
            </a:endParaRPr>
          </a:p>
          <a:p>
            <a:pPr marR="0" indent="0" defTabSz="914400" fontAlgn="auto">
              <a:lnSpc>
                <a:spcPct val="150000"/>
              </a:lnSpc>
              <a:spcBef>
                <a:spcPts val="0"/>
              </a:spcBef>
              <a:spcAft>
                <a:spcPts val="0"/>
              </a:spcAft>
              <a:buClrTx/>
              <a:buSzTx/>
              <a:buFontTx/>
              <a:buNone/>
              <a:defRPr/>
            </a:pPr>
            <a:r>
              <a:rPr lang="en-US" altLang="zh-CN" dirty="0">
                <a:solidFill>
                  <a:srgbClr val="7CA495"/>
                </a:solidFill>
                <a:latin typeface="Bookman Old Style" panose="02050604050505020204" pitchFamily="18" charset="0"/>
                <a:ea typeface="等线" panose="02010600030101010101" charset="-122"/>
                <a:sym typeface="+mn-ea"/>
              </a:rPr>
              <a:t>A DNS client consists of</a:t>
            </a:r>
            <a:endParaRPr lang="en-US" altLang="zh-CN" dirty="0">
              <a:solidFill>
                <a:srgbClr val="7CA495"/>
              </a:solidFill>
              <a:latin typeface="Bookman Old Style" panose="02050604050505020204" pitchFamily="18" charset="0"/>
              <a:ea typeface="等线" panose="02010600030101010101" charset="-122"/>
            </a:endParaRPr>
          </a:p>
          <a:p>
            <a:pPr marL="285750" marR="0" indent="-285750" defTabSz="914400" fontAlgn="auto">
              <a:lnSpc>
                <a:spcPct val="150000"/>
              </a:lnSpc>
              <a:spcBef>
                <a:spcPts val="0"/>
              </a:spcBef>
              <a:spcAft>
                <a:spcPts val="0"/>
              </a:spcAft>
              <a:buClrTx/>
              <a:buSzTx/>
              <a:buFont typeface="Arial" panose="020B0604020202020204" pitchFamily="34" charset="0"/>
              <a:buChar char="•"/>
              <a:defRPr/>
            </a:pPr>
            <a:r>
              <a:rPr lang="en-US" altLang="zh-CN" b="1" dirty="0">
                <a:solidFill>
                  <a:srgbClr val="7CA495"/>
                </a:solidFill>
                <a:latin typeface="Bookman Old Style" panose="02050604050505020204" pitchFamily="18" charset="0"/>
                <a:ea typeface="等线" panose="02010600030101010101" charset="-122"/>
                <a:sym typeface="+mn-ea"/>
              </a:rPr>
              <a:t>Resolver + Cache</a:t>
            </a:r>
            <a:endParaRPr kumimoji="0" lang="en-US" altLang="zh-CN" sz="2000" b="0" i="0" u="none" strike="noStrike" kern="1200" cap="none" spc="0" normalizeH="0" baseline="0" noProof="0" dirty="0">
              <a:ln>
                <a:noFill/>
              </a:ln>
              <a:solidFill>
                <a:srgbClr val="7CA495"/>
              </a:solidFill>
              <a:effectLst/>
              <a:uLnTx/>
              <a:uFillTx/>
              <a:latin typeface="等线" panose="02010600030101010101" charset="-122"/>
              <a:ea typeface="等线" panose="02010600030101010101" charset="-122"/>
              <a:cs typeface="+mn-cs"/>
            </a:endParaRPr>
          </a:p>
        </p:txBody>
      </p:sp>
      <p:sp>
        <p:nvSpPr>
          <p:cNvPr id="59" name="椭圆 58"/>
          <p:cNvSpPr/>
          <p:nvPr/>
        </p:nvSpPr>
        <p:spPr>
          <a:xfrm>
            <a:off x="3278537" y="5841742"/>
            <a:ext cx="4808289" cy="4808289"/>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1" name="直接连接符 60"/>
          <p:cNvCxnSpPr>
            <a:stCxn id="59" idx="0"/>
            <a:endCxn id="59" idx="4"/>
          </p:cNvCxnSpPr>
          <p:nvPr/>
        </p:nvCxnSpPr>
        <p:spPr>
          <a:xfrm>
            <a:off x="5682682" y="5841742"/>
            <a:ext cx="0" cy="4808289"/>
          </a:xfrm>
          <a:prstGeom prst="lin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6" name="矩形 65"/>
          <p:cNvSpPr/>
          <p:nvPr/>
        </p:nvSpPr>
        <p:spPr>
          <a:xfrm>
            <a:off x="2370482" y="571607"/>
            <a:ext cx="5897218" cy="739698"/>
          </a:xfrm>
          <a:prstGeom prst="rect">
            <a:avLst/>
          </a:prstGeom>
          <a:noFill/>
          <a:ln w="222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椭圆 68"/>
          <p:cNvSpPr/>
          <p:nvPr/>
        </p:nvSpPr>
        <p:spPr>
          <a:xfrm>
            <a:off x="2573102" y="374376"/>
            <a:ext cx="367727" cy="367727"/>
          </a:xfrm>
          <a:prstGeom prst="ellipse">
            <a:avLst/>
          </a:prstGeom>
          <a:solidFill>
            <a:srgbClr val="96A8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椭圆 69"/>
          <p:cNvSpPr/>
          <p:nvPr/>
        </p:nvSpPr>
        <p:spPr>
          <a:xfrm>
            <a:off x="3444968" y="500846"/>
            <a:ext cx="153574" cy="153574"/>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1" name="椭圆 70"/>
          <p:cNvSpPr/>
          <p:nvPr/>
        </p:nvSpPr>
        <p:spPr>
          <a:xfrm>
            <a:off x="3799190" y="207807"/>
            <a:ext cx="725242" cy="725242"/>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p:nvGrpSpPr>
        <p:grpSpPr>
          <a:xfrm>
            <a:off x="8748000" y="-3427200"/>
            <a:ext cx="6858000" cy="6858000"/>
            <a:chOff x="8748000" y="-3427200"/>
            <a:chExt cx="6858000" cy="6858000"/>
          </a:xfrm>
        </p:grpSpPr>
        <p:pic>
          <p:nvPicPr>
            <p:cNvPr id="4" name="图片 3"/>
            <p:cNvPicPr>
              <a:picLocks noChangeAspect="1"/>
            </p:cNvPicPr>
            <p:nvPr/>
          </p:nvPicPr>
          <p:blipFill>
            <a:blip r:embed="rId14">
              <a:extLst>
                <a:ext uri="{BEBA8EAE-BF5A-486C-A8C5-ECC9F3942E4B}">
                  <a14:imgProps xmlns:a14="http://schemas.microsoft.com/office/drawing/2010/main">
                    <a14:imgLayer r:embed="rId1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27200"/>
              <a:ext cx="6858000" cy="6858000"/>
            </a:xfrm>
            <a:prstGeom prst="rect">
              <a:avLst/>
            </a:prstGeom>
          </p:spPr>
        </p:pic>
        <p:pic>
          <p:nvPicPr>
            <p:cNvPr id="7" name="图片 6"/>
            <p:cNvPicPr>
              <a:picLocks noChangeAspect="1"/>
            </p:cNvPicPr>
            <p:nvPr/>
          </p:nvPicPr>
          <p:blipFill>
            <a:blip r:embed="rId16">
              <a:extLst>
                <a:ext uri="{BEBA8EAE-BF5A-486C-A8C5-ECC9F3942E4B}">
                  <a14:imgProps xmlns:a14="http://schemas.microsoft.com/office/drawing/2010/main">
                    <a14:imgLayer r:embed="rId17">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081218" y="1462156"/>
              <a:ext cx="6194073" cy="1956986"/>
            </a:xfrm>
            <a:prstGeom prst="rect">
              <a:avLst/>
            </a:prstGeom>
          </p:spPr>
        </p:pic>
      </p:grpSp>
      <p:pic>
        <p:nvPicPr>
          <p:cNvPr id="3" name="图片 2"/>
          <p:cNvPicPr>
            <a:picLocks noChangeAspect="1"/>
          </p:cNvPicPr>
          <p:nvPr/>
        </p:nvPicPr>
        <p:blipFill rotWithShape="1">
          <a:blip r:embed="rId18">
            <a:duotone>
              <a:schemeClr val="accent5">
                <a:shade val="45000"/>
                <a:satMod val="135000"/>
              </a:schemeClr>
              <a:prstClr val="white"/>
            </a:duotone>
            <a:extLst>
              <a:ext uri="{28A0092B-C50C-407E-A947-70E740481C1C}">
                <a14:useLocalDpi xmlns:a14="http://schemas.microsoft.com/office/drawing/2010/main" val="0"/>
              </a:ext>
            </a:extLst>
          </a:blip>
          <a:srcRect l="4362" t="50169" r="53229"/>
          <a:stretch>
            <a:fillRect/>
          </a:stretch>
        </p:blipFill>
        <p:spPr>
          <a:xfrm>
            <a:off x="8823624" y="3009900"/>
            <a:ext cx="4297432" cy="4297432"/>
          </a:xfrm>
          <a:prstGeom prst="ellipse">
            <a:avLst/>
          </a:prstGeom>
        </p:spPr>
      </p:pic>
      <p:sp>
        <p:nvSpPr>
          <p:cNvPr id="54" name="文本框 53"/>
          <p:cNvSpPr txBox="1"/>
          <p:nvPr/>
        </p:nvSpPr>
        <p:spPr>
          <a:xfrm>
            <a:off x="11142719" y="297009"/>
            <a:ext cx="133369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rPr>
              <a:t>Ⅲ</a:t>
            </a:r>
            <a:endParaRPr kumimoji="0" lang="zh-CN" altLang="en-US"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endParaRPr>
          </a:p>
        </p:txBody>
      </p:sp>
      <p:sp>
        <p:nvSpPr>
          <p:cNvPr id="16" name="文本框 15"/>
          <p:cNvSpPr txBox="1"/>
          <p:nvPr/>
        </p:nvSpPr>
        <p:spPr>
          <a:xfrm>
            <a:off x="2317712" y="3294475"/>
            <a:ext cx="2997147" cy="1198880"/>
          </a:xfrm>
          <a:prstGeom prst="rect">
            <a:avLst/>
          </a:prstGeom>
          <a:noFill/>
        </p:spPr>
        <p:txBody>
          <a:bodyPr wrap="square">
            <a:spAutoFit/>
          </a:bodyPr>
          <a:lstStyle/>
          <a:p>
            <a:pPr algn="dist">
              <a:defRPr/>
            </a:pPr>
            <a:r>
              <a:rPr lang="en-US" altLang="zh-CN" sz="7200" b="1" dirty="0">
                <a:solidFill>
                  <a:srgbClr val="7CA495"/>
                </a:solidFill>
                <a:latin typeface="新宋体" panose="02010609030101010101" pitchFamily="49" charset="-122"/>
                <a:ea typeface="新宋体" panose="02010609030101010101" pitchFamily="49" charset="-122"/>
              </a:rPr>
              <a:t>Client</a:t>
            </a:r>
            <a:endParaRPr lang="zh-CN" altLang="en-US" sz="7200" b="1" dirty="0">
              <a:solidFill>
                <a:srgbClr val="7CA495"/>
              </a:solidFill>
              <a:latin typeface="新宋体" panose="02010609030101010101" pitchFamily="49" charset="-122"/>
              <a:ea typeface="新宋体" panose="02010609030101010101" pitchFamily="49" charset="-122"/>
            </a:endParaRPr>
          </a:p>
        </p:txBody>
      </p:sp>
      <p:grpSp>
        <p:nvGrpSpPr>
          <p:cNvPr id="72" name="组合 71"/>
          <p:cNvGrpSpPr/>
          <p:nvPr/>
        </p:nvGrpSpPr>
        <p:grpSpPr>
          <a:xfrm>
            <a:off x="8298191" y="170264"/>
            <a:ext cx="1320707" cy="636356"/>
            <a:chOff x="3271127" y="2714080"/>
            <a:chExt cx="571403" cy="275319"/>
          </a:xfrm>
        </p:grpSpPr>
        <p:sp>
          <p:nvSpPr>
            <p:cNvPr id="73" name="任意多边形: 形状 72"/>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4" name="任意多边形: 形状 73"/>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5" name="任意多边形: 形状 74"/>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6" name="任意多边形: 形状 75"/>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7" name="任意多边形: 形状 76"/>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17" name="文本框 16"/>
          <p:cNvSpPr txBox="1"/>
          <p:nvPr/>
        </p:nvSpPr>
        <p:spPr>
          <a:xfrm>
            <a:off x="995662" y="2279987"/>
            <a:ext cx="2976263"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rgbClr val="7CA495"/>
                </a:solidFill>
                <a:effectLst/>
                <a:uLnTx/>
                <a:uFillTx/>
                <a:latin typeface="新宋体" panose="02010609030101010101" pitchFamily="49" charset="-122"/>
                <a:ea typeface="新宋体" panose="02010609030101010101" pitchFamily="49" charset="-122"/>
                <a:cs typeface="+mn-cs"/>
              </a:rPr>
              <a:t>DNS</a:t>
            </a:r>
            <a:endParaRPr kumimoji="0" lang="zh-CN" altLang="en-US" sz="7200" b="1" i="0" u="none" strike="noStrike" kern="1200" cap="none" spc="0" normalizeH="0" baseline="0" noProof="0" dirty="0">
              <a:ln>
                <a:noFill/>
              </a:ln>
              <a:solidFill>
                <a:srgbClr val="7CA495"/>
              </a:solidFill>
              <a:effectLst/>
              <a:uLnTx/>
              <a:uFillTx/>
              <a:latin typeface="新宋体" panose="02010609030101010101" pitchFamily="49" charset="-122"/>
              <a:ea typeface="新宋体" panose="02010609030101010101" pitchFamily="49" charset="-122"/>
              <a:cs typeface="+mn-cs"/>
            </a:endParaRPr>
          </a:p>
        </p:txBody>
      </p:sp>
      <p:sp>
        <p:nvSpPr>
          <p:cNvPr id="26" name="椭圆 25"/>
          <p:cNvSpPr/>
          <p:nvPr/>
        </p:nvSpPr>
        <p:spPr>
          <a:xfrm>
            <a:off x="5519306" y="567836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5" name="组合 24"/>
          <p:cNvGrpSpPr/>
          <p:nvPr/>
        </p:nvGrpSpPr>
        <p:grpSpPr>
          <a:xfrm>
            <a:off x="252334" y="1682822"/>
            <a:ext cx="603075" cy="3892255"/>
            <a:chOff x="252334" y="1682822"/>
            <a:chExt cx="603075" cy="3892255"/>
          </a:xfrm>
        </p:grpSpPr>
        <p:pic>
          <p:nvPicPr>
            <p:cNvPr id="20" name="图片 19"/>
            <p:cNvPicPr>
              <a:picLocks noChangeAspect="1"/>
            </p:cNvPicPr>
            <p:nvPr/>
          </p:nvPicPr>
          <p:blipFill>
            <a:blip r:embed="rId19"/>
            <a:stretch>
              <a:fillRect/>
            </a:stretch>
          </p:blipFill>
          <p:spPr>
            <a:xfrm>
              <a:off x="257801" y="1682822"/>
              <a:ext cx="597608" cy="597608"/>
            </a:xfrm>
            <a:prstGeom prst="rect">
              <a:avLst/>
            </a:prstGeom>
          </p:spPr>
        </p:pic>
        <p:pic>
          <p:nvPicPr>
            <p:cNvPr id="24" name="图片 23"/>
            <p:cNvPicPr>
              <a:picLocks noChangeAspect="1"/>
            </p:cNvPicPr>
            <p:nvPr/>
          </p:nvPicPr>
          <p:blipFill>
            <a:blip r:embed="rId20">
              <a:extLst>
                <a:ext uri="{BEBA8EAE-BF5A-486C-A8C5-ECC9F3942E4B}">
                  <a14:imgProps xmlns:a14="http://schemas.microsoft.com/office/drawing/2010/main">
                    <a14:imgLayer r:embed="rId21">
                      <a14:imgEffect>
                        <a14:backgroundRemoval t="1172" b="99219" l="391" r="97266">
                          <a14:foregroundMark x1="37109" y1="11719" x2="55512" y2="13010"/>
                          <a14:foregroundMark x1="20703" y1="11719" x2="57813" y2="12109"/>
                          <a14:foregroundMark x1="5859" y1="12109" x2="49219" y2="5469"/>
                          <a14:foregroundMark x1="49219" y1="5469" x2="83594" y2="7813"/>
                          <a14:foregroundMark x1="74510" y1="70935" x2="68750" y2="75000"/>
                          <a14:foregroundMark x1="627" y1="45179" x2="391" y2="47266"/>
                          <a14:foregroundMark x1="3125" y1="23047" x2="2607" y2="27638"/>
                          <a14:foregroundMark x1="391" y1="47266" x2="391" y2="47266"/>
                          <a14:foregroundMark x1="3516" y1="9766" x2="3256" y2="27696"/>
                          <a14:foregroundMark x1="2344" y1="4688" x2="31641" y2="3516"/>
                          <a14:foregroundMark x1="31641" y1="3516" x2="32813" y2="3516"/>
                          <a14:foregroundMark x1="12500" y1="3516" x2="50000" y2="3516"/>
                          <a14:foregroundMark x1="7422" y1="1172" x2="28125" y2="1953"/>
                          <a14:foregroundMark x1="3906" y1="3125" x2="92578" y2="9766"/>
                          <a14:foregroundMark x1="92578" y1="10156" x2="97656" y2="14453"/>
                          <a14:foregroundMark x1="96847" y1="86385" x2="96875" y2="89063"/>
                          <a14:foregroundMark x1="96462" y1="50000" x2="96479" y2="51563"/>
                          <a14:foregroundMark x1="96128" y1="18476" x2="96255" y2="30469"/>
                          <a14:foregroundMark x1="96094" y1="15234" x2="96108" y2="16526"/>
                          <a14:foregroundMark x1="1485" y1="91205" x2="1563" y2="96094"/>
                          <a14:foregroundMark x1="1563" y1="96094" x2="2344" y2="96484"/>
                          <a14:foregroundMark x1="4455" y1="90983" x2="3906" y2="99219"/>
                          <a14:foregroundMark x1="27280" y1="96836" x2="29956" y2="96735"/>
                          <a14:foregroundMark x1="5469" y1="97656" x2="9621" y2="97500"/>
                          <a14:foregroundMark x1="72006" y1="95703" x2="95703" y2="95703"/>
                          <a14:foregroundMark x1="46294" y1="41906" x2="52734" y2="41797"/>
                          <a14:foregroundMark x1="29688" y1="42188" x2="46268" y2="41907"/>
                          <a14:foregroundMark x1="41772" y1="39047" x2="59706" y2="46172"/>
                          <a14:foregroundMark x1="68750" y1="72656" x2="74584" y2="71684"/>
                          <a14:foregroundMark x1="35547" y1="62109" x2="35547" y2="62109"/>
                          <a14:foregroundMark x1="32422" y1="74219" x2="32422" y2="74219"/>
                          <a14:foregroundMark x1="31641" y1="83203" x2="31641" y2="83203"/>
                          <a14:backgroundMark x1="14844" y1="27344" x2="48828" y2="28125"/>
                          <a14:backgroundMark x1="19531" y1="24219" x2="60547" y2="24219"/>
                          <a14:backgroundMark x1="49219" y1="26953" x2="73047" y2="26953"/>
                          <a14:backgroundMark x1="66406" y1="27344" x2="85156" y2="27344"/>
                          <a14:backgroundMark x1="85547" y1="27734" x2="90234" y2="27734"/>
                          <a14:backgroundMark x1="88672" y1="30469" x2="88672" y2="50000"/>
                          <a14:backgroundMark x1="88672" y1="50000" x2="88672" y2="50000"/>
                          <a14:backgroundMark x1="87891" y1="41016" x2="87891" y2="41016"/>
                          <a14:backgroundMark x1="88672" y1="51563" x2="88672" y2="65234"/>
                          <a14:backgroundMark x1="65234" y1="57813" x2="87109" y2="57031"/>
                          <a14:backgroundMark x1="87109" y1="57031" x2="87891" y2="57031"/>
                          <a14:backgroundMark x1="53516" y1="55469" x2="76172" y2="57031"/>
                          <a14:backgroundMark x1="87109" y1="63281" x2="89453" y2="87109"/>
                          <a14:backgroundMark x1="89453" y1="87109" x2="87891" y2="89063"/>
                          <a14:backgroundMark x1="58594" y1="89844" x2="77344" y2="86328"/>
                          <a14:backgroundMark x1="33984" y1="90234" x2="61328" y2="89063"/>
                          <a14:backgroundMark x1="61328" y1="89063" x2="62109" y2="89063"/>
                          <a14:backgroundMark x1="51953" y1="63672" x2="50781" y2="81641"/>
                          <a14:backgroundMark x1="55078" y1="66016" x2="55078" y2="88281"/>
                          <a14:backgroundMark x1="53125" y1="61328" x2="53125" y2="73828"/>
                          <a14:backgroundMark x1="10156" y1="27344" x2="20313" y2="27344"/>
                          <a14:backgroundMark x1="12500" y1="28516" x2="10938" y2="46094"/>
                          <a14:backgroundMark x1="12109" y1="49219" x2="12109" y2="59766"/>
                          <a14:backgroundMark x1="10156" y1="57813" x2="11328" y2="76172"/>
                          <a14:backgroundMark x1="13281" y1="74609" x2="14453" y2="90234"/>
                          <a14:backgroundMark x1="14063" y1="90234" x2="32031" y2="89063"/>
                          <a14:backgroundMark x1="14844" y1="53906" x2="16016" y2="54297"/>
                          <a14:backgroundMark x1="15625" y1="54297" x2="25391" y2="56250"/>
                          <a14:backgroundMark x1="28125" y1="56250" x2="39844" y2="53516"/>
                          <a14:backgroundMark x1="37891" y1="55469" x2="55078" y2="58203"/>
                          <a14:backgroundMark x1="19141" y1="68750" x2="25391" y2="67578"/>
                          <a14:backgroundMark x1="24609" y1="66797" x2="47656" y2="67969"/>
                          <a14:backgroundMark x1="14063" y1="78125" x2="49609" y2="76172"/>
                        </a14:backgroundRemoval>
                      </a14:imgEffect>
                    </a14:imgLayer>
                  </a14:imgProps>
                </a:ext>
              </a:extLst>
            </a:blip>
            <a:stretch>
              <a:fillRect/>
            </a:stretch>
          </p:blipFill>
          <p:spPr>
            <a:xfrm>
              <a:off x="252334" y="4977477"/>
              <a:ext cx="597600" cy="597600"/>
            </a:xfrm>
            <a:prstGeom prst="rect">
              <a:avLst/>
            </a:prstGeom>
          </p:spPr>
        </p:pic>
      </p:grpSp>
      <p:sp>
        <p:nvSpPr>
          <p:cNvPr id="6" name="椭圆 5"/>
          <p:cNvSpPr/>
          <p:nvPr>
            <p:custDataLst>
              <p:tags r:id="rId1"/>
            </p:custDataLst>
          </p:nvPr>
        </p:nvSpPr>
        <p:spPr>
          <a:xfrm>
            <a:off x="5646306" y="580536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descr="1855782"/>
          <p:cNvPicPr>
            <a:picLocks noChangeAspect="1"/>
          </p:cNvPicPr>
          <p:nvPr>
            <p:custDataLst>
              <p:tags r:id="rId2"/>
            </p:custDataLst>
          </p:nvPr>
        </p:nvPicPr>
        <p:blipFill>
          <a:blip r:embed="rId22"/>
          <a:stretch>
            <a:fillRect/>
          </a:stretch>
        </p:blipFill>
        <p:spPr>
          <a:xfrm>
            <a:off x="6363970" y="5678170"/>
            <a:ext cx="902970" cy="902970"/>
          </a:xfrm>
          <a:prstGeom prst="rect">
            <a:avLst/>
          </a:prstGeom>
        </p:spPr>
      </p:pic>
      <p:pic>
        <p:nvPicPr>
          <p:cNvPr id="12" name="图片 11" descr="R-C"/>
          <p:cNvPicPr>
            <a:picLocks noChangeAspect="1"/>
          </p:cNvPicPr>
          <p:nvPr>
            <p:custDataLst>
              <p:tags r:id="rId3"/>
            </p:custDataLst>
          </p:nvPr>
        </p:nvPicPr>
        <p:blipFill>
          <a:blip r:embed="rId23"/>
          <a:stretch>
            <a:fillRect/>
          </a:stretch>
        </p:blipFill>
        <p:spPr>
          <a:xfrm>
            <a:off x="6363970" y="4408805"/>
            <a:ext cx="974725" cy="799465"/>
          </a:xfrm>
          <a:prstGeom prst="rect">
            <a:avLst/>
          </a:prstGeom>
        </p:spPr>
      </p:pic>
      <p:sp>
        <p:nvSpPr>
          <p:cNvPr id="14" name="文本框 13"/>
          <p:cNvSpPr txBox="1"/>
          <p:nvPr>
            <p:custDataLst>
              <p:tags r:id="rId4"/>
            </p:custDataLst>
          </p:nvPr>
        </p:nvSpPr>
        <p:spPr>
          <a:xfrm>
            <a:off x="7338695" y="4564380"/>
            <a:ext cx="1186180" cy="48768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b="0" i="0" kern="1200" cap="none" spc="0" normalizeH="0" baseline="0" noProof="0" dirty="0">
                <a:solidFill>
                  <a:schemeClr val="tx1"/>
                </a:solidFill>
                <a:latin typeface="Bookman Old Style" panose="02050604050505020204" pitchFamily="18" charset="0"/>
                <a:ea typeface="等线" panose="02010600030101010101" charset="-122"/>
                <a:cs typeface="+mn-cs"/>
              </a:rPr>
              <a:t>Resolver</a:t>
            </a:r>
          </a:p>
        </p:txBody>
      </p:sp>
      <p:sp>
        <p:nvSpPr>
          <p:cNvPr id="15" name="文本框 14"/>
          <p:cNvSpPr txBox="1"/>
          <p:nvPr>
            <p:custDataLst>
              <p:tags r:id="rId5"/>
            </p:custDataLst>
          </p:nvPr>
        </p:nvSpPr>
        <p:spPr>
          <a:xfrm>
            <a:off x="7465695" y="5885815"/>
            <a:ext cx="1186180" cy="48768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b="0" i="0" kern="1200" cap="none" spc="0" normalizeH="0" baseline="0" noProof="0" dirty="0">
                <a:solidFill>
                  <a:schemeClr val="tx1"/>
                </a:solidFill>
                <a:latin typeface="Bookman Old Style" panose="02050604050505020204" pitchFamily="18" charset="0"/>
                <a:ea typeface="等线" panose="02010600030101010101" charset="-122"/>
                <a:cs typeface="+mn-cs"/>
              </a:rPr>
              <a:t>Cache</a:t>
            </a:r>
          </a:p>
        </p:txBody>
      </p:sp>
      <p:sp>
        <p:nvSpPr>
          <p:cNvPr id="18" name="文本框 17"/>
          <p:cNvSpPr txBox="1"/>
          <p:nvPr>
            <p:custDataLst>
              <p:tags r:id="rId6"/>
            </p:custDataLst>
          </p:nvPr>
        </p:nvSpPr>
        <p:spPr>
          <a:xfrm>
            <a:off x="3761105" y="5842000"/>
            <a:ext cx="2084705" cy="48768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b="0" i="0" kern="1200" cap="none" spc="0" normalizeH="0" baseline="0" noProof="0" dirty="0">
                <a:solidFill>
                  <a:srgbClr val="7CA495"/>
                </a:solidFill>
                <a:latin typeface="Bookman Old Style" panose="02050604050505020204" pitchFamily="18" charset="0"/>
                <a:ea typeface="等线" panose="02010600030101010101" charset="-122"/>
                <a:cs typeface="+mn-cs"/>
              </a:rPr>
              <a:t>User Program</a:t>
            </a:r>
            <a:endParaRPr lang="en-US" altLang="zh-CN" dirty="0">
              <a:solidFill>
                <a:srgbClr val="7CA495"/>
              </a:solidFill>
              <a:latin typeface="Bookman Old Style" panose="02050604050505020204" pitchFamily="18" charset="0"/>
              <a:ea typeface="等线" panose="02010600030101010101" charset="-122"/>
            </a:endParaRPr>
          </a:p>
        </p:txBody>
      </p:sp>
      <p:sp>
        <p:nvSpPr>
          <p:cNvPr id="19" name="圆角矩形 18"/>
          <p:cNvSpPr/>
          <p:nvPr>
            <p:custDataLst>
              <p:tags r:id="rId7"/>
            </p:custDataLst>
          </p:nvPr>
        </p:nvSpPr>
        <p:spPr>
          <a:xfrm>
            <a:off x="6200140" y="4170045"/>
            <a:ext cx="2374900" cy="2545080"/>
          </a:xfrm>
          <a:prstGeom prst="roundRect">
            <a:avLst/>
          </a:prstGeom>
          <a:noFill/>
          <a:ln w="28575">
            <a:solidFill>
              <a:schemeClr val="accent6">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本框 20"/>
          <p:cNvSpPr txBox="1"/>
          <p:nvPr>
            <p:custDataLst>
              <p:tags r:id="rId8"/>
            </p:custDataLst>
          </p:nvPr>
        </p:nvSpPr>
        <p:spPr>
          <a:xfrm>
            <a:off x="6656070" y="5208270"/>
            <a:ext cx="1476375" cy="41021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b="1" i="0" kern="1200" cap="none" spc="0" normalizeH="0" baseline="0" noProof="0" dirty="0">
                <a:solidFill>
                  <a:srgbClr val="7CA495"/>
                </a:solidFill>
                <a:latin typeface="Bookman Old Style" panose="02050604050505020204" pitchFamily="18" charset="0"/>
                <a:ea typeface="等线" panose="02010600030101010101" charset="-122"/>
                <a:cs typeface="+mn-cs"/>
              </a:rPr>
              <a:t>DNS Client</a:t>
            </a:r>
            <a:endParaRPr lang="en-US" altLang="zh-CN" b="1" dirty="0">
              <a:solidFill>
                <a:srgbClr val="7CA495"/>
              </a:solidFill>
              <a:latin typeface="Bookman Old Style" panose="02050604050505020204" pitchFamily="18" charset="0"/>
              <a:ea typeface="等线" panose="02010600030101010101" charset="-122"/>
            </a:endParaRPr>
          </a:p>
        </p:txBody>
      </p:sp>
      <p:cxnSp>
        <p:nvCxnSpPr>
          <p:cNvPr id="22" name="直接箭头连接符 21"/>
          <p:cNvCxnSpPr/>
          <p:nvPr>
            <p:custDataLst>
              <p:tags r:id="rId9"/>
            </p:custDataLst>
          </p:nvPr>
        </p:nvCxnSpPr>
        <p:spPr>
          <a:xfrm flipV="1">
            <a:off x="5078095" y="5345430"/>
            <a:ext cx="903605" cy="9525"/>
          </a:xfrm>
          <a:prstGeom prst="straightConnector1">
            <a:avLst/>
          </a:prstGeom>
          <a:ln w="28575">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custDataLst>
              <p:tags r:id="rId10"/>
            </p:custDataLst>
          </p:nvPr>
        </p:nvCxnSpPr>
        <p:spPr>
          <a:xfrm flipH="1">
            <a:off x="5078095" y="5617210"/>
            <a:ext cx="903605" cy="0"/>
          </a:xfrm>
          <a:prstGeom prst="straightConnector1">
            <a:avLst/>
          </a:prstGeom>
          <a:ln w="28575">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pic>
        <p:nvPicPr>
          <p:cNvPr id="27" name="图片 26" descr="R-C (1)"/>
          <p:cNvPicPr>
            <a:picLocks noChangeAspect="1"/>
          </p:cNvPicPr>
          <p:nvPr>
            <p:custDataLst>
              <p:tags r:id="rId11"/>
            </p:custDataLst>
          </p:nvPr>
        </p:nvPicPr>
        <p:blipFill>
          <a:blip r:embed="rId24"/>
          <a:stretch>
            <a:fillRect/>
          </a:stretch>
        </p:blipFill>
        <p:spPr>
          <a:xfrm>
            <a:off x="4052570" y="4733925"/>
            <a:ext cx="905510" cy="11518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5000">
        <p159:morph option="byObject"/>
      </p:transition>
    </mc:Choice>
    <mc:Fallback xmlns="">
      <p:transition spd="slow"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cxnSp>
        <p:nvCxnSpPr>
          <p:cNvPr id="27" name="直接连接符 26"/>
          <p:cNvCxnSpPr/>
          <p:nvPr>
            <p:custDataLst>
              <p:tags r:id="rId1"/>
            </p:custDataLst>
          </p:nvPr>
        </p:nvCxnSpPr>
        <p:spPr>
          <a:xfrm>
            <a:off x="528964" y="977162"/>
            <a:ext cx="531661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grpSp>
        <p:nvGrpSpPr>
          <p:cNvPr id="22" name="组合 21"/>
          <p:cNvGrpSpPr/>
          <p:nvPr/>
        </p:nvGrpSpPr>
        <p:grpSpPr>
          <a:xfrm rot="16200000">
            <a:off x="4029060" y="-1839075"/>
            <a:ext cx="3640345" cy="3648607"/>
            <a:chOff x="8545132" y="-1825229"/>
            <a:chExt cx="3640345" cy="3648607"/>
          </a:xfrm>
        </p:grpSpPr>
        <p:pic>
          <p:nvPicPr>
            <p:cNvPr id="19" name="图片 18"/>
            <p:cNvPicPr/>
            <p:nvPr>
              <p:custDataLst>
                <p:tags r:id="rId54"/>
              </p:custDataLst>
            </p:nvPr>
          </p:nvPicPr>
          <p:blipFill rotWithShape="1">
            <a:blip r:embed="rId57">
              <a:extLst>
                <a:ext uri="{BEBA8EAE-BF5A-486C-A8C5-ECC9F3942E4B}">
                  <a14:imgProps xmlns:a14="http://schemas.microsoft.com/office/drawing/2010/main">
                    <a14:imgLayer r:embed="rId58">
                      <a14:imgEffect>
                        <a14:artisticFilmGrain trans="10000" grainSize="20"/>
                      </a14:imgEffect>
                    </a14:imgLayer>
                  </a14:imgProps>
                </a:ext>
                <a:ext uri="{28A0092B-C50C-407E-A947-70E740481C1C}">
                  <a14:useLocalDpi xmlns:a14="http://schemas.microsoft.com/office/drawing/2010/main" val="0"/>
                </a:ext>
              </a:extLst>
            </a:blip>
            <a:srcRect t="50000" r="50000"/>
            <a:stretch>
              <a:fillRect/>
            </a:stretch>
          </p:blipFill>
          <p:spPr>
            <a:xfrm>
              <a:off x="8545132" y="0"/>
              <a:ext cx="1823378" cy="1823378"/>
            </a:xfrm>
            <a:prstGeom prst="rect">
              <a:avLst/>
            </a:prstGeom>
          </p:spPr>
        </p:pic>
        <p:sp>
          <p:nvSpPr>
            <p:cNvPr id="21" name="任意多边形: 形状 20"/>
            <p:cNvSpPr/>
            <p:nvPr>
              <p:custDataLst>
                <p:tags r:id="rId55"/>
              </p:custDataLst>
            </p:nvPr>
          </p:nvSpPr>
          <p:spPr>
            <a:xfrm rot="16200000">
              <a:off x="10362108" y="-182522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4" name="矩形 23"/>
          <p:cNvSpPr>
            <a:spLocks noChangeAspect="1"/>
          </p:cNvSpPr>
          <p:nvPr>
            <p:custDataLst>
              <p:tags r:id="rId2"/>
            </p:custDataLst>
          </p:nvPr>
        </p:nvSpPr>
        <p:spPr>
          <a:xfrm>
            <a:off x="5843923" y="-18234"/>
            <a:ext cx="1851574" cy="1825200"/>
          </a:xfrm>
          <a:prstGeom prst="rect">
            <a:avLst/>
          </a:pr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rot="16200000">
            <a:off x="4029016" y="1827996"/>
            <a:ext cx="3640818" cy="3650242"/>
            <a:chOff x="8544658" y="1821630"/>
            <a:chExt cx="3640818" cy="3650242"/>
          </a:xfrm>
        </p:grpSpPr>
        <p:pic>
          <p:nvPicPr>
            <p:cNvPr id="4" name="图片 3"/>
            <p:cNvPicPr/>
            <p:nvPr>
              <p:custDataLst>
                <p:tags r:id="rId52"/>
              </p:custDataLst>
            </p:nvPr>
          </p:nvPicPr>
          <p:blipFill rotWithShape="1">
            <a:blip r:embed="rId59">
              <a:extLst>
                <a:ext uri="{BEBA8EAE-BF5A-486C-A8C5-ECC9F3942E4B}">
                  <a14:imgProps xmlns:a14="http://schemas.microsoft.com/office/drawing/2010/main">
                    <a14:imgLayer r:embed="rId60">
                      <a14:imgEffect>
                        <a14:artisticFilmGrain trans="10000" grainSize="20"/>
                      </a14:imgEffect>
                    </a14:imgLayer>
                  </a14:imgProps>
                </a:ext>
                <a:ext uri="{28A0092B-C50C-407E-A947-70E740481C1C}">
                  <a14:useLocalDpi xmlns:a14="http://schemas.microsoft.com/office/drawing/2010/main" val="0"/>
                </a:ext>
              </a:extLst>
            </a:blip>
            <a:srcRect r="50334" b="50252"/>
            <a:stretch>
              <a:fillRect/>
            </a:stretch>
          </p:blipFill>
          <p:spPr>
            <a:xfrm>
              <a:off x="8544658" y="1821630"/>
              <a:ext cx="1823369" cy="1823369"/>
            </a:xfrm>
            <a:prstGeom prst="rect">
              <a:avLst/>
            </a:prstGeom>
          </p:spPr>
        </p:pic>
        <p:sp>
          <p:nvSpPr>
            <p:cNvPr id="30" name="任意多边形: 形状 29"/>
            <p:cNvSpPr/>
            <p:nvPr>
              <p:custDataLst>
                <p:tags r:id="rId53"/>
              </p:custDataLst>
            </p:nvPr>
          </p:nvSpPr>
          <p:spPr>
            <a:xfrm>
              <a:off x="10362107" y="3648503"/>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43" name="图片 42"/>
          <p:cNvPicPr>
            <a:picLocks noChangeAspect="1"/>
          </p:cNvPicPr>
          <p:nvPr>
            <p:custDataLst>
              <p:tags r:id="rId3"/>
            </p:custDataLst>
          </p:nvPr>
        </p:nvPicPr>
        <p:blipFill rotWithShape="1">
          <a:blip r:embed="rId61">
            <a:extLst>
              <a:ext uri="{BEBA8EAE-BF5A-486C-A8C5-ECC9F3942E4B}">
                <a14:imgProps xmlns:a14="http://schemas.microsoft.com/office/drawing/2010/main">
                  <a14:imgLayer r:embed="rId62">
                    <a14:imgEffect>
                      <a14:artisticFilmGrain trans="10000" grainSize="20"/>
                    </a14:imgEffect>
                  </a14:imgLayer>
                </a14:imgProps>
              </a:ext>
              <a:ext uri="{28A0092B-C50C-407E-A947-70E740481C1C}">
                <a14:useLocalDpi xmlns:a14="http://schemas.microsoft.com/office/drawing/2010/main" val="0"/>
              </a:ext>
            </a:extLst>
          </a:blip>
          <a:srcRect b="23200"/>
          <a:stretch>
            <a:fillRect/>
          </a:stretch>
        </p:blipFill>
        <p:spPr>
          <a:xfrm>
            <a:off x="5840857" y="5463957"/>
            <a:ext cx="1826768" cy="1402967"/>
          </a:xfrm>
          <a:prstGeom prst="rect">
            <a:avLst/>
          </a:prstGeom>
        </p:spPr>
      </p:pic>
      <p:sp>
        <p:nvSpPr>
          <p:cNvPr id="37" name="等腰三角形 36"/>
          <p:cNvSpPr>
            <a:spLocks noChangeAspect="1"/>
          </p:cNvSpPr>
          <p:nvPr>
            <p:custDataLst>
              <p:tags r:id="rId4"/>
            </p:custDataLst>
          </p:nvPr>
        </p:nvSpPr>
        <p:spPr>
          <a:xfrm rot="8711453">
            <a:off x="5930182" y="658859"/>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9" name="直接连接符 38"/>
          <p:cNvCxnSpPr/>
          <p:nvPr>
            <p:custDataLst>
              <p:tags r:id="rId5"/>
            </p:custDataLst>
          </p:nvPr>
        </p:nvCxnSpPr>
        <p:spPr>
          <a:xfrm>
            <a:off x="6804916" y="897133"/>
            <a:ext cx="3960000"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52" name="文本框 51"/>
          <p:cNvSpPr txBox="1"/>
          <p:nvPr>
            <p:custDataLst>
              <p:tags r:id="rId6"/>
            </p:custDataLst>
          </p:nvPr>
        </p:nvSpPr>
        <p:spPr>
          <a:xfrm>
            <a:off x="6710045" y="456565"/>
            <a:ext cx="456946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Static Domain Name Resolution</a:t>
            </a:r>
          </a:p>
        </p:txBody>
      </p:sp>
      <p:pic>
        <p:nvPicPr>
          <p:cNvPr id="11" name="图片 10"/>
          <p:cNvPicPr>
            <a:picLocks noChangeAspect="1"/>
          </p:cNvPicPr>
          <p:nvPr>
            <p:custDataLst>
              <p:tags r:id="rId7"/>
            </p:custDataLst>
          </p:nvPr>
        </p:nvPicPr>
        <p:blipFill>
          <a:blip r:embed="rId63">
            <a:extLst>
              <a:ext uri="{BEBA8EAE-BF5A-486C-A8C5-ECC9F3942E4B}">
                <a14:imgProps xmlns:a14="http://schemas.microsoft.com/office/drawing/2010/main">
                  <a14:imgLayer r:embed="rId64">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5949571" y="609500"/>
            <a:ext cx="518205" cy="518205"/>
          </a:xfrm>
          <a:prstGeom prst="rect">
            <a:avLst/>
          </a:prstGeom>
        </p:spPr>
      </p:pic>
      <p:sp>
        <p:nvSpPr>
          <p:cNvPr id="40" name="文本框 39"/>
          <p:cNvSpPr txBox="1"/>
          <p:nvPr>
            <p:custDataLst>
              <p:tags r:id="rId8"/>
            </p:custDataLst>
          </p:nvPr>
        </p:nvSpPr>
        <p:spPr>
          <a:xfrm>
            <a:off x="5794734" y="211531"/>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a:t>
            </a:r>
            <a:r>
              <a:rPr lang="en-US" altLang="zh-CN" sz="6000" i="1" dirty="0">
                <a:solidFill>
                  <a:prstClr val="white"/>
                </a:solidFill>
                <a:latin typeface="Gabriola" panose="04040605051002020D02" pitchFamily="82" charset="0"/>
                <a:ea typeface="等线" panose="02010600030101010101" charset="-122"/>
              </a:rPr>
              <a:t>1</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pic>
        <p:nvPicPr>
          <p:cNvPr id="14" name="图片 13"/>
          <p:cNvPicPr>
            <a:picLocks noChangeAspect="1"/>
          </p:cNvPicPr>
          <p:nvPr>
            <p:custDataLst>
              <p:tags r:id="rId9"/>
            </p:custDataLst>
          </p:nvPr>
        </p:nvPicPr>
        <p:blipFill>
          <a:blip r:embed="rId65">
            <a:extLst>
              <a:ext uri="{BEBA8EAE-BF5A-486C-A8C5-ECC9F3942E4B}">
                <a14:imgProps xmlns:a14="http://schemas.microsoft.com/office/drawing/2010/main">
                  <a14:imgLayer r:embed="rId66">
                    <a14:imgEffect>
                      <a14:artisticFilmGrain trans="34000" grainSize="15"/>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pic>
        <p:nvPicPr>
          <p:cNvPr id="23" name="图片 22"/>
          <p:cNvPicPr>
            <a:picLocks noChangeAspect="1"/>
          </p:cNvPicPr>
          <p:nvPr>
            <p:custDataLst>
              <p:tags r:id="rId10"/>
            </p:custDataLst>
          </p:nvPr>
        </p:nvPicPr>
        <p:blipFill>
          <a:blip r:embed="rId67">
            <a:extLst>
              <a:ext uri="{BEBA8EAE-BF5A-486C-A8C5-ECC9F3942E4B}">
                <a14:imgProps xmlns:a14="http://schemas.microsoft.com/office/drawing/2010/main">
                  <a14:imgLayer r:embed="rId68">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4025535" y="3649116"/>
            <a:ext cx="1820042" cy="1820042"/>
          </a:xfrm>
          <a:prstGeom prst="rect">
            <a:avLst/>
          </a:prstGeom>
        </p:spPr>
      </p:pic>
      <p:sp>
        <p:nvSpPr>
          <p:cNvPr id="31" name="任意多边形: 形状 30"/>
          <p:cNvSpPr/>
          <p:nvPr>
            <p:custDataLst>
              <p:tags r:id="rId11"/>
            </p:custDataLst>
          </p:nvPr>
        </p:nvSpPr>
        <p:spPr>
          <a:xfrm>
            <a:off x="12937453" y="4784360"/>
            <a:ext cx="165850" cy="4950"/>
          </a:xfrm>
          <a:custGeom>
            <a:avLst/>
            <a:gdLst>
              <a:gd name="connsiteX0" fmla="*/ 82925 w 165850"/>
              <a:gd name="connsiteY0" fmla="*/ 0 h 4950"/>
              <a:gd name="connsiteX1" fmla="*/ 158381 w 165850"/>
              <a:gd name="connsiteY1" fmla="*/ 3810 h 4950"/>
              <a:gd name="connsiteX2" fmla="*/ 165850 w 165850"/>
              <a:gd name="connsiteY2" fmla="*/ 4950 h 4950"/>
              <a:gd name="connsiteX3" fmla="*/ 0 w 165850"/>
              <a:gd name="connsiteY3" fmla="*/ 4950 h 4950"/>
              <a:gd name="connsiteX4" fmla="*/ 7469 w 165850"/>
              <a:gd name="connsiteY4" fmla="*/ 3810 h 4950"/>
              <a:gd name="connsiteX5" fmla="*/ 82925 w 165850"/>
              <a:gd name="connsiteY5" fmla="*/ 0 h 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50" h="4950">
                <a:moveTo>
                  <a:pt x="82925" y="0"/>
                </a:moveTo>
                <a:cubicBezTo>
                  <a:pt x="108399" y="0"/>
                  <a:pt x="133572" y="1291"/>
                  <a:pt x="158381" y="3810"/>
                </a:cubicBezTo>
                <a:lnTo>
                  <a:pt x="165850" y="4950"/>
                </a:lnTo>
                <a:lnTo>
                  <a:pt x="0" y="4950"/>
                </a:lnTo>
                <a:lnTo>
                  <a:pt x="7469" y="3810"/>
                </a:lnTo>
                <a:cubicBezTo>
                  <a:pt x="32278" y="1291"/>
                  <a:pt x="57451" y="0"/>
                  <a:pt x="82925" y="0"/>
                </a:cubicBez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5" name="组合 24"/>
          <p:cNvGrpSpPr/>
          <p:nvPr/>
        </p:nvGrpSpPr>
        <p:grpSpPr>
          <a:xfrm>
            <a:off x="7674801" y="3628587"/>
            <a:ext cx="910800" cy="1819263"/>
            <a:chOff x="10365498" y="3644999"/>
            <a:chExt cx="910800" cy="1819263"/>
          </a:xfrm>
        </p:grpSpPr>
        <p:pic>
          <p:nvPicPr>
            <p:cNvPr id="34" name="图片 33"/>
            <p:cNvPicPr/>
            <p:nvPr>
              <p:custDataLst>
                <p:tags r:id="rId50"/>
              </p:custDataLst>
            </p:nvPr>
          </p:nvPicPr>
          <p:blipFill>
            <a:blip r:embed="rId69">
              <a:extLst>
                <a:ext uri="{BEBA8EAE-BF5A-486C-A8C5-ECC9F3942E4B}">
                  <a14:imgProps xmlns:a14="http://schemas.microsoft.com/office/drawing/2010/main">
                    <a14:imgLayer r:embed="rId70">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0365498" y="3644999"/>
              <a:ext cx="910800" cy="910800"/>
            </a:xfrm>
            <a:prstGeom prst="rect">
              <a:avLst/>
            </a:prstGeom>
          </p:spPr>
        </p:pic>
        <p:pic>
          <p:nvPicPr>
            <p:cNvPr id="35" name="图片 34"/>
            <p:cNvPicPr/>
            <p:nvPr>
              <p:custDataLst>
                <p:tags r:id="rId51"/>
              </p:custDataLst>
            </p:nvPr>
          </p:nvPicPr>
          <p:blipFill>
            <a:blip r:embed="rId69">
              <a:extLst>
                <a:ext uri="{BEBA8EAE-BF5A-486C-A8C5-ECC9F3942E4B}">
                  <a14:imgProps xmlns:a14="http://schemas.microsoft.com/office/drawing/2010/main">
                    <a14:imgLayer r:embed="rId70">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V="1">
              <a:off x="10365498" y="4553462"/>
              <a:ext cx="910800" cy="910800"/>
            </a:xfrm>
            <a:prstGeom prst="rect">
              <a:avLst/>
            </a:prstGeom>
          </p:spPr>
        </p:pic>
      </p:grpSp>
      <p:pic>
        <p:nvPicPr>
          <p:cNvPr id="36" name="图片 35"/>
          <p:cNvPicPr/>
          <p:nvPr>
            <p:custDataLst>
              <p:tags r:id="rId12"/>
            </p:custDataLst>
          </p:nvPr>
        </p:nvPicPr>
        <p:blipFill>
          <a:blip r:embed="rId69">
            <a:extLst>
              <a:ext uri="{BEBA8EAE-BF5A-486C-A8C5-ECC9F3942E4B}">
                <a14:imgProps xmlns:a14="http://schemas.microsoft.com/office/drawing/2010/main">
                  <a14:imgLayer r:embed="rId70">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H="1">
            <a:off x="4927255" y="6866924"/>
            <a:ext cx="910800" cy="910800"/>
          </a:xfrm>
          <a:prstGeom prst="rect">
            <a:avLst/>
          </a:prstGeom>
        </p:spPr>
      </p:pic>
      <p:pic>
        <p:nvPicPr>
          <p:cNvPr id="47" name="图片 46"/>
          <p:cNvPicPr>
            <a:picLocks noChangeAspect="1"/>
          </p:cNvPicPr>
          <p:nvPr>
            <p:custDataLst>
              <p:tags r:id="rId13"/>
            </p:custDataLst>
          </p:nvPr>
        </p:nvPicPr>
        <p:blipFill rotWithShape="1">
          <a:blip r:embed="rId71">
            <a:extLst>
              <a:ext uri="{BEBA8EAE-BF5A-486C-A8C5-ECC9F3942E4B}">
                <a14:imgProps xmlns:a14="http://schemas.microsoft.com/office/drawing/2010/main">
                  <a14:imgLayer r:embed="rId72">
                    <a14:imgEffect>
                      <a14:brightnessContrast bright="9000"/>
                    </a14:imgEffect>
                  </a14:imgLayer>
                </a14:imgProps>
              </a:ext>
              <a:ext uri="{28A0092B-C50C-407E-A947-70E740481C1C}">
                <a14:useLocalDpi xmlns:a14="http://schemas.microsoft.com/office/drawing/2010/main" val="0"/>
              </a:ext>
            </a:extLst>
          </a:blip>
          <a:srcRect b="49234"/>
          <a:stretch>
            <a:fillRect/>
          </a:stretch>
        </p:blipFill>
        <p:spPr>
          <a:xfrm>
            <a:off x="5571939" y="4257291"/>
            <a:ext cx="2376924" cy="1206667"/>
          </a:xfrm>
          <a:prstGeom prst="rect">
            <a:avLst/>
          </a:prstGeom>
          <a:effectLst/>
        </p:spPr>
      </p:pic>
      <p:sp>
        <p:nvSpPr>
          <p:cNvPr id="71" name="文本框 70"/>
          <p:cNvSpPr txBox="1"/>
          <p:nvPr>
            <p:custDataLst>
              <p:tags r:id="rId14"/>
            </p:custDataLst>
          </p:nvPr>
        </p:nvSpPr>
        <p:spPr>
          <a:xfrm>
            <a:off x="-2953721" y="380145"/>
            <a:ext cx="2794539" cy="645160"/>
          </a:xfrm>
          <a:prstGeom prst="rect">
            <a:avLst/>
          </a:prstGeom>
          <a:noFill/>
        </p:spPr>
        <p:txBody>
          <a:bodyPr wrap="square" rtlCol="0">
            <a:spAutoFit/>
          </a:bodyPr>
          <a:lstStyle/>
          <a:p>
            <a:pPr algn="dist"/>
            <a:r>
              <a:rPr lang="en-US" altLang="zh-CN" sz="3600" dirty="0">
                <a:solidFill>
                  <a:srgbClr val="89865D"/>
                </a:solidFill>
              </a:rPr>
              <a:t>DNS Client</a:t>
            </a:r>
            <a:endParaRPr lang="zh-CN" altLang="en-US" sz="3600" dirty="0">
              <a:solidFill>
                <a:srgbClr val="89865D"/>
              </a:solidFill>
            </a:endParaRPr>
          </a:p>
        </p:txBody>
      </p:sp>
      <p:grpSp>
        <p:nvGrpSpPr>
          <p:cNvPr id="32" name="组合 31"/>
          <p:cNvGrpSpPr/>
          <p:nvPr/>
        </p:nvGrpSpPr>
        <p:grpSpPr>
          <a:xfrm>
            <a:off x="5480599" y="1470599"/>
            <a:ext cx="714268" cy="714268"/>
            <a:chOff x="10004974" y="1470599"/>
            <a:chExt cx="714268" cy="714268"/>
          </a:xfrm>
        </p:grpSpPr>
        <p:sp>
          <p:nvSpPr>
            <p:cNvPr id="20" name="椭圆 19"/>
            <p:cNvSpPr>
              <a:spLocks noChangeAspect="1"/>
            </p:cNvSpPr>
            <p:nvPr>
              <p:custDataLst>
                <p:tags r:id="rId48"/>
              </p:custDataLst>
            </p:nvPr>
          </p:nvSpPr>
          <p:spPr>
            <a:xfrm>
              <a:off x="10168871" y="1637792"/>
              <a:ext cx="396000" cy="396000"/>
            </a:xfrm>
            <a:prstGeom prst="ellipse">
              <a:avLst/>
            </a:prstGeom>
            <a:solidFill>
              <a:srgbClr val="C7A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custDataLst>
                <p:tags r:id="rId49"/>
              </p:custDataLst>
            </p:nvPr>
          </p:nvSpPr>
          <p:spPr>
            <a:xfrm>
              <a:off x="10004974" y="1470599"/>
              <a:ext cx="714268" cy="714268"/>
            </a:xfrm>
            <a:prstGeom prst="ellipse">
              <a:avLst/>
            </a:prstGeom>
            <a:noFill/>
            <a:ln w="25400">
              <a:solidFill>
                <a:srgbClr val="C7AD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custDataLst>
              <p:tags r:id="rId15"/>
            </p:custDataLst>
          </p:nvPr>
        </p:nvSpPr>
        <p:spPr>
          <a:xfrm>
            <a:off x="663575" y="1201420"/>
            <a:ext cx="4395470" cy="4154170"/>
          </a:xfrm>
          <a:prstGeom prst="rect">
            <a:avLst/>
          </a:prstGeom>
          <a:noFill/>
        </p:spPr>
        <p:txBody>
          <a:bodyPr wrap="square" rtlCol="0">
            <a:spAutoFit/>
          </a:bodyPr>
          <a:lstStyle/>
          <a:p>
            <a:pPr lvl="0">
              <a:lnSpc>
                <a:spcPct val="150000"/>
              </a:lnSpc>
              <a:defRPr/>
            </a:pPr>
            <a:r>
              <a:rPr lang="en-US" altLang="zh-CN" sz="1600" dirty="0">
                <a:solidFill>
                  <a:srgbClr val="7CA495"/>
                </a:solidFill>
                <a:latin typeface="Bookman Old Style" panose="02050604050505020204" pitchFamily="18" charset="0"/>
              </a:rPr>
              <a:t>The cache in the DNS client caches information from the internet service provider's DNS servers. It stores a </a:t>
            </a:r>
            <a:r>
              <a:rPr lang="en-US" altLang="zh-CN" sz="1600" b="1" dirty="0">
                <a:solidFill>
                  <a:srgbClr val="7CA495"/>
                </a:solidFill>
                <a:latin typeface="Bookman Old Style" panose="02050604050505020204" pitchFamily="18" charset="0"/>
              </a:rPr>
              <a:t>table</a:t>
            </a:r>
            <a:r>
              <a:rPr lang="en-US" altLang="zh-CN" sz="1600" dirty="0">
                <a:solidFill>
                  <a:srgbClr val="7CA495"/>
                </a:solidFill>
                <a:latin typeface="Bookman Old Style" panose="02050604050505020204" pitchFamily="18" charset="0"/>
              </a:rPr>
              <a:t> containing several commonly-used </a:t>
            </a:r>
            <a:r>
              <a:rPr lang="en-US" altLang="zh-CN" sz="1600" b="1" dirty="0">
                <a:solidFill>
                  <a:srgbClr val="7CA495"/>
                </a:solidFill>
                <a:latin typeface="Bookman Old Style" panose="02050604050505020204" pitchFamily="18" charset="0"/>
              </a:rPr>
              <a:t>domain names and their IP addresses</a:t>
            </a:r>
            <a:r>
              <a:rPr lang="en-US" altLang="zh-CN" sz="1600" dirty="0">
                <a:solidFill>
                  <a:srgbClr val="7CA495"/>
                </a:solidFill>
                <a:latin typeface="Bookman Old Style" panose="02050604050505020204" pitchFamily="18" charset="0"/>
              </a:rPr>
              <a:t>.</a:t>
            </a:r>
          </a:p>
          <a:p>
            <a:pPr lvl="0">
              <a:lnSpc>
                <a:spcPct val="150000"/>
              </a:lnSpc>
              <a:defRPr/>
            </a:pPr>
            <a:endParaRPr lang="en-US" altLang="zh-CN" sz="1600" dirty="0">
              <a:solidFill>
                <a:srgbClr val="7CA495"/>
              </a:solidFill>
              <a:latin typeface="Bookman Old Style" panose="02050604050505020204" pitchFamily="18" charset="0"/>
            </a:endParaRPr>
          </a:p>
          <a:p>
            <a:pPr lvl="0">
              <a:lnSpc>
                <a:spcPct val="150000"/>
              </a:lnSpc>
              <a:defRPr/>
            </a:pPr>
            <a:r>
              <a:rPr lang="en-US" altLang="zh-CN" sz="1600" dirty="0">
                <a:solidFill>
                  <a:srgbClr val="7CA495"/>
                </a:solidFill>
                <a:latin typeface="Bookman Old Style" panose="02050604050505020204" pitchFamily="18" charset="0"/>
              </a:rPr>
              <a:t>To resolve the domain name from the user program, static domain name resolution is operated by looking up the table.</a:t>
            </a:r>
          </a:p>
          <a:p>
            <a:pPr lvl="0">
              <a:lnSpc>
                <a:spcPct val="150000"/>
              </a:lnSpc>
              <a:defRPr/>
            </a:pPr>
            <a:r>
              <a:rPr lang="en-US" altLang="zh-CN" sz="1600" b="1" dirty="0">
                <a:solidFill>
                  <a:srgbClr val="7CA495"/>
                </a:solidFill>
                <a:latin typeface="Bookman Old Style" panose="02050604050505020204" pitchFamily="18" charset="0"/>
              </a:rPr>
              <a:t>Fast &amp; Efficient</a:t>
            </a:r>
          </a:p>
        </p:txBody>
      </p:sp>
      <p:sp>
        <p:nvSpPr>
          <p:cNvPr id="148" name="文本框 147"/>
          <p:cNvSpPr txBox="1"/>
          <p:nvPr>
            <p:custDataLst>
              <p:tags r:id="rId16"/>
            </p:custDataLst>
          </p:nvPr>
        </p:nvSpPr>
        <p:spPr>
          <a:xfrm>
            <a:off x="663575" y="5262880"/>
            <a:ext cx="3361055" cy="1529080"/>
          </a:xfrm>
          <a:prstGeom prst="rect">
            <a:avLst/>
          </a:prstGeom>
          <a:noFill/>
        </p:spPr>
        <p:txBody>
          <a:bodyPr wrap="square">
            <a:noAutofit/>
          </a:bodyPr>
          <a:lstStyle/>
          <a:p>
            <a:pPr lvl="0">
              <a:lnSpc>
                <a:spcPct val="150000"/>
              </a:lnSpc>
              <a:defRPr/>
            </a:pPr>
            <a:r>
              <a:rPr lang="en-US" altLang="zh-CN" sz="1600" dirty="0">
                <a:solidFill>
                  <a:srgbClr val="89865D"/>
                </a:solidFill>
                <a:latin typeface="Bookman Old Style" panose="02050604050505020204" pitchFamily="18" charset="0"/>
                <a:ea typeface="等线" panose="02010600030101010101" charset="-122"/>
              </a:rPr>
              <a:t>It’s impossible to store all domain names &amp; IP addresses in the cache...</a:t>
            </a:r>
          </a:p>
        </p:txBody>
      </p:sp>
      <p:sp>
        <p:nvSpPr>
          <p:cNvPr id="2" name="椭圆 1"/>
          <p:cNvSpPr/>
          <p:nvPr>
            <p:custDataLst>
              <p:tags r:id="rId17"/>
            </p:custDataLst>
          </p:nvPr>
        </p:nvSpPr>
        <p:spPr>
          <a:xfrm>
            <a:off x="8816861" y="557041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5" name="图片 4" descr="1855782"/>
          <p:cNvPicPr>
            <a:picLocks noChangeAspect="1"/>
          </p:cNvPicPr>
          <p:nvPr>
            <p:custDataLst>
              <p:tags r:id="rId18"/>
            </p:custDataLst>
          </p:nvPr>
        </p:nvPicPr>
        <p:blipFill>
          <a:blip r:embed="rId73"/>
          <a:stretch>
            <a:fillRect/>
          </a:stretch>
        </p:blipFill>
        <p:spPr>
          <a:xfrm>
            <a:off x="8337550" y="3610610"/>
            <a:ext cx="780415" cy="780415"/>
          </a:xfrm>
          <a:prstGeom prst="rect">
            <a:avLst/>
          </a:prstGeom>
        </p:spPr>
      </p:pic>
      <p:pic>
        <p:nvPicPr>
          <p:cNvPr id="7" name="图片 6" descr="R-C"/>
          <p:cNvPicPr>
            <a:picLocks noChangeAspect="1"/>
          </p:cNvPicPr>
          <p:nvPr>
            <p:custDataLst>
              <p:tags r:id="rId19"/>
            </p:custDataLst>
          </p:nvPr>
        </p:nvPicPr>
        <p:blipFill>
          <a:blip r:embed="rId74"/>
          <a:stretch>
            <a:fillRect/>
          </a:stretch>
        </p:blipFill>
        <p:spPr>
          <a:xfrm>
            <a:off x="8392160" y="2129155"/>
            <a:ext cx="785495" cy="644525"/>
          </a:xfrm>
          <a:prstGeom prst="rect">
            <a:avLst/>
          </a:prstGeom>
        </p:spPr>
      </p:pic>
      <p:pic>
        <p:nvPicPr>
          <p:cNvPr id="12" name="图片 11" descr="R-C (1)"/>
          <p:cNvPicPr>
            <a:picLocks noChangeAspect="1"/>
          </p:cNvPicPr>
          <p:nvPr>
            <p:custDataLst>
              <p:tags r:id="rId20"/>
            </p:custDataLst>
          </p:nvPr>
        </p:nvPicPr>
        <p:blipFill>
          <a:blip r:embed="rId75"/>
          <a:stretch>
            <a:fillRect/>
          </a:stretch>
        </p:blipFill>
        <p:spPr>
          <a:xfrm>
            <a:off x="5943600" y="1797685"/>
            <a:ext cx="905510" cy="1151890"/>
          </a:xfrm>
          <a:prstGeom prst="rect">
            <a:avLst/>
          </a:prstGeom>
        </p:spPr>
      </p:pic>
      <p:sp>
        <p:nvSpPr>
          <p:cNvPr id="8" name="文本框 7"/>
          <p:cNvSpPr txBox="1"/>
          <p:nvPr>
            <p:custDataLst>
              <p:tags r:id="rId21"/>
            </p:custDataLst>
          </p:nvPr>
        </p:nvSpPr>
        <p:spPr>
          <a:xfrm>
            <a:off x="8902065" y="2461895"/>
            <a:ext cx="1186180" cy="48768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b="0" i="0" kern="1200" cap="none" spc="0" normalizeH="0" baseline="0" noProof="0" dirty="0">
                <a:solidFill>
                  <a:schemeClr val="tx1"/>
                </a:solidFill>
                <a:latin typeface="Bookman Old Style" panose="02050604050505020204" pitchFamily="18" charset="0"/>
                <a:ea typeface="等线" panose="02010600030101010101" charset="-122"/>
                <a:cs typeface="+mn-cs"/>
              </a:rPr>
              <a:t>Resolver</a:t>
            </a:r>
          </a:p>
        </p:txBody>
      </p:sp>
      <p:sp>
        <p:nvSpPr>
          <p:cNvPr id="9" name="文本框 8"/>
          <p:cNvSpPr txBox="1"/>
          <p:nvPr>
            <p:custDataLst>
              <p:tags r:id="rId22"/>
            </p:custDataLst>
          </p:nvPr>
        </p:nvSpPr>
        <p:spPr>
          <a:xfrm>
            <a:off x="9059545" y="3683635"/>
            <a:ext cx="1186180" cy="48768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b="0" i="0" kern="1200" cap="none" spc="0" normalizeH="0" baseline="0" noProof="0" dirty="0">
                <a:solidFill>
                  <a:schemeClr val="tx1"/>
                </a:solidFill>
                <a:latin typeface="Bookman Old Style" panose="02050604050505020204" pitchFamily="18" charset="0"/>
                <a:ea typeface="等线" panose="02010600030101010101" charset="-122"/>
                <a:cs typeface="+mn-cs"/>
              </a:rPr>
              <a:t>Cache</a:t>
            </a:r>
          </a:p>
        </p:txBody>
      </p:sp>
      <p:sp>
        <p:nvSpPr>
          <p:cNvPr id="18" name="文本框 17"/>
          <p:cNvSpPr txBox="1"/>
          <p:nvPr>
            <p:custDataLst>
              <p:tags r:id="rId23"/>
            </p:custDataLst>
          </p:nvPr>
        </p:nvSpPr>
        <p:spPr>
          <a:xfrm>
            <a:off x="6149340" y="2919095"/>
            <a:ext cx="1236345" cy="895350"/>
          </a:xfrm>
          <a:prstGeom prst="rect">
            <a:avLst/>
          </a:prstGeom>
          <a:noFill/>
        </p:spPr>
        <p:txBody>
          <a:bodyPr wrap="square" rtlCol="0">
            <a:noAutofit/>
          </a:bodyPr>
          <a:lstStyle/>
          <a:p>
            <a:pPr marR="0" indent="0" defTabSz="914400" fontAlgn="auto">
              <a:lnSpc>
                <a:spcPct val="100000"/>
              </a:lnSpc>
              <a:spcBef>
                <a:spcPts val="0"/>
              </a:spcBef>
              <a:spcAft>
                <a:spcPts val="0"/>
              </a:spcAft>
              <a:buClrTx/>
              <a:buSzTx/>
              <a:buFontTx/>
              <a:buNone/>
              <a:defRPr/>
            </a:pPr>
            <a:r>
              <a:rPr kumimoji="0" lang="en-US" altLang="zh-CN" b="0" i="0" kern="1200" cap="none" spc="0" normalizeH="0" baseline="0" noProof="0" dirty="0">
                <a:solidFill>
                  <a:srgbClr val="7CA495"/>
                </a:solidFill>
                <a:latin typeface="Bookman Old Style" panose="02050604050505020204" pitchFamily="18" charset="0"/>
                <a:ea typeface="等线" panose="02010600030101010101" charset="-122"/>
                <a:cs typeface="+mn-cs"/>
              </a:rPr>
              <a:t>User Program</a:t>
            </a:r>
            <a:endParaRPr lang="en-US" altLang="zh-CN" dirty="0">
              <a:solidFill>
                <a:srgbClr val="7CA495"/>
              </a:solidFill>
              <a:latin typeface="Bookman Old Style" panose="02050604050505020204" pitchFamily="18" charset="0"/>
              <a:ea typeface="等线" panose="02010600030101010101" charset="-122"/>
            </a:endParaRPr>
          </a:p>
        </p:txBody>
      </p:sp>
      <p:sp>
        <p:nvSpPr>
          <p:cNvPr id="16" name="圆角矩形 15"/>
          <p:cNvSpPr/>
          <p:nvPr>
            <p:custDataLst>
              <p:tags r:id="rId24"/>
            </p:custDataLst>
          </p:nvPr>
        </p:nvSpPr>
        <p:spPr>
          <a:xfrm>
            <a:off x="8141970" y="2033905"/>
            <a:ext cx="1996440" cy="2781300"/>
          </a:xfrm>
          <a:prstGeom prst="roundRect">
            <a:avLst/>
          </a:prstGeom>
          <a:noFill/>
          <a:ln w="28575">
            <a:solidFill>
              <a:schemeClr val="accent6">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custDataLst>
              <p:tags r:id="rId25"/>
            </p:custDataLst>
          </p:nvPr>
        </p:nvSpPr>
        <p:spPr>
          <a:xfrm>
            <a:off x="8402320" y="4391025"/>
            <a:ext cx="1476375" cy="41021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b="1" i="0" kern="1200" cap="none" spc="0" normalizeH="0" baseline="0" noProof="0" dirty="0">
                <a:solidFill>
                  <a:srgbClr val="7CA495"/>
                </a:solidFill>
                <a:latin typeface="Bookman Old Style" panose="02050604050505020204" pitchFamily="18" charset="0"/>
                <a:ea typeface="等线" panose="02010600030101010101" charset="-122"/>
                <a:cs typeface="+mn-cs"/>
              </a:rPr>
              <a:t>DNS Client</a:t>
            </a:r>
            <a:endParaRPr lang="en-US" altLang="zh-CN" b="1" dirty="0">
              <a:solidFill>
                <a:srgbClr val="7CA495"/>
              </a:solidFill>
              <a:latin typeface="Bookman Old Style" panose="02050604050505020204" pitchFamily="18" charset="0"/>
              <a:ea typeface="等线" panose="02010600030101010101" charset="-122"/>
            </a:endParaRPr>
          </a:p>
        </p:txBody>
      </p:sp>
      <p:cxnSp>
        <p:nvCxnSpPr>
          <p:cNvPr id="29" name="直接箭头连接符 28"/>
          <p:cNvCxnSpPr/>
          <p:nvPr>
            <p:custDataLst>
              <p:tags r:id="rId26"/>
            </p:custDataLst>
          </p:nvPr>
        </p:nvCxnSpPr>
        <p:spPr>
          <a:xfrm flipV="1">
            <a:off x="6981190" y="2371725"/>
            <a:ext cx="903605" cy="9525"/>
          </a:xfrm>
          <a:prstGeom prst="straightConnector1">
            <a:avLst/>
          </a:prstGeom>
          <a:ln w="28575">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41" name="直接箭头连接符 40"/>
          <p:cNvCxnSpPr/>
          <p:nvPr>
            <p:custDataLst>
              <p:tags r:id="rId27"/>
            </p:custDataLst>
          </p:nvPr>
        </p:nvCxnSpPr>
        <p:spPr>
          <a:xfrm flipH="1">
            <a:off x="6981190" y="2596515"/>
            <a:ext cx="903605" cy="0"/>
          </a:xfrm>
          <a:prstGeom prst="straightConnector1">
            <a:avLst/>
          </a:prstGeom>
          <a:ln w="28575">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custDataLst>
              <p:tags r:id="rId28"/>
            </p:custDataLst>
          </p:nvPr>
        </p:nvCxnSpPr>
        <p:spPr>
          <a:xfrm flipH="1">
            <a:off x="9110980" y="2919095"/>
            <a:ext cx="6985" cy="801370"/>
          </a:xfrm>
          <a:prstGeom prst="straightConnector1">
            <a:avLst/>
          </a:prstGeom>
          <a:ln w="28575">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45" name="直接箭头连接符 44"/>
          <p:cNvCxnSpPr/>
          <p:nvPr>
            <p:custDataLst>
              <p:tags r:id="rId29"/>
            </p:custDataLst>
          </p:nvPr>
        </p:nvCxnSpPr>
        <p:spPr>
          <a:xfrm flipH="1" flipV="1">
            <a:off x="9254490" y="2913380"/>
            <a:ext cx="8255" cy="807085"/>
          </a:xfrm>
          <a:prstGeom prst="straightConnector1">
            <a:avLst/>
          </a:prstGeom>
          <a:ln w="28575">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46" name="文本框 45"/>
          <p:cNvSpPr txBox="1"/>
          <p:nvPr>
            <p:custDataLst>
              <p:tags r:id="rId30"/>
            </p:custDataLst>
          </p:nvPr>
        </p:nvSpPr>
        <p:spPr>
          <a:xfrm>
            <a:off x="6929755" y="1873250"/>
            <a:ext cx="1131570" cy="439420"/>
          </a:xfrm>
          <a:prstGeom prst="rect">
            <a:avLst/>
          </a:prstGeom>
          <a:noFill/>
        </p:spPr>
        <p:txBody>
          <a:bodyPr wrap="square" rtlCol="0">
            <a:noAutofit/>
          </a:bodyPr>
          <a:lstStyle/>
          <a:p>
            <a:pPr marR="0" indent="0" defTabSz="914400" fontAlgn="auto">
              <a:lnSpc>
                <a:spcPct val="100000"/>
              </a:lnSpc>
              <a:spcBef>
                <a:spcPts val="0"/>
              </a:spcBef>
              <a:spcAft>
                <a:spcPts val="0"/>
              </a:spcAft>
              <a:buClrTx/>
              <a:buSzTx/>
              <a:buFontTx/>
              <a:buNone/>
              <a:defRPr/>
            </a:pPr>
            <a:r>
              <a:rPr kumimoji="0" lang="en-US" altLang="zh-CN" b="0" i="0" kern="1200" cap="none" spc="0" normalizeH="0" baseline="0" noProof="0" dirty="0">
                <a:solidFill>
                  <a:srgbClr val="7CA495"/>
                </a:solidFill>
                <a:latin typeface="Bookman Old Style" panose="02050604050505020204" pitchFamily="18" charset="0"/>
                <a:ea typeface="等线" panose="02010600030101010101" charset="-122"/>
                <a:cs typeface="+mn-cs"/>
              </a:rPr>
              <a:t>Request</a:t>
            </a:r>
            <a:endParaRPr lang="en-US" altLang="zh-CN" dirty="0">
              <a:solidFill>
                <a:srgbClr val="7CA495"/>
              </a:solidFill>
              <a:latin typeface="Bookman Old Style" panose="02050604050505020204" pitchFamily="18" charset="0"/>
              <a:ea typeface="等线" panose="02010600030101010101" charset="-122"/>
            </a:endParaRPr>
          </a:p>
        </p:txBody>
      </p:sp>
      <p:sp>
        <p:nvSpPr>
          <p:cNvPr id="48" name="文本框 47"/>
          <p:cNvSpPr txBox="1"/>
          <p:nvPr>
            <p:custDataLst>
              <p:tags r:id="rId31"/>
            </p:custDataLst>
          </p:nvPr>
        </p:nvSpPr>
        <p:spPr>
          <a:xfrm>
            <a:off x="6854190" y="2655570"/>
            <a:ext cx="1287780" cy="368300"/>
          </a:xfrm>
          <a:prstGeom prst="rect">
            <a:avLst/>
          </a:prstGeom>
          <a:noFill/>
        </p:spPr>
        <p:txBody>
          <a:bodyPr wrap="square" rtlCol="0" anchor="t">
            <a:spAutoFit/>
          </a:bodyPr>
          <a:lstStyle/>
          <a:p>
            <a:pPr marR="0" indent="0" defTabSz="914400" fontAlgn="auto">
              <a:lnSpc>
                <a:spcPct val="100000"/>
              </a:lnSpc>
              <a:spcBef>
                <a:spcPts val="0"/>
              </a:spcBef>
              <a:spcAft>
                <a:spcPts val="0"/>
              </a:spcAft>
              <a:buClrTx/>
              <a:buSzTx/>
              <a:buFontTx/>
              <a:buNone/>
              <a:defRPr/>
            </a:pPr>
            <a:r>
              <a:rPr lang="en-US" altLang="zh-CN" noProof="0" dirty="0">
                <a:solidFill>
                  <a:srgbClr val="7CA495"/>
                </a:solidFill>
                <a:latin typeface="Bookman Old Style" panose="02050604050505020204" pitchFamily="18" charset="0"/>
                <a:ea typeface="等线" panose="02010600030101010101" charset="-122"/>
                <a:sym typeface="+mn-ea"/>
              </a:rPr>
              <a:t>Response</a:t>
            </a:r>
          </a:p>
        </p:txBody>
      </p:sp>
      <p:sp>
        <p:nvSpPr>
          <p:cNvPr id="49" name="文本框 48"/>
          <p:cNvSpPr txBox="1"/>
          <p:nvPr>
            <p:custDataLst>
              <p:tags r:id="rId32"/>
            </p:custDataLst>
          </p:nvPr>
        </p:nvSpPr>
        <p:spPr>
          <a:xfrm>
            <a:off x="8242300" y="3023870"/>
            <a:ext cx="817245" cy="342265"/>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b="0" i="0" kern="1200" cap="none" spc="0" normalizeH="0" baseline="0" noProof="0" dirty="0">
                <a:solidFill>
                  <a:schemeClr val="tx1"/>
                </a:solidFill>
                <a:latin typeface="Bookman Old Style" panose="02050604050505020204" pitchFamily="18" charset="0"/>
                <a:ea typeface="等线" panose="02010600030101010101" charset="-122"/>
                <a:cs typeface="+mn-cs"/>
              </a:rPr>
              <a:t>Save</a:t>
            </a:r>
          </a:p>
        </p:txBody>
      </p:sp>
      <p:sp>
        <p:nvSpPr>
          <p:cNvPr id="50" name="文本框 49"/>
          <p:cNvSpPr txBox="1"/>
          <p:nvPr>
            <p:custDataLst>
              <p:tags r:id="rId33"/>
            </p:custDataLst>
          </p:nvPr>
        </p:nvSpPr>
        <p:spPr>
          <a:xfrm>
            <a:off x="9340850" y="3056255"/>
            <a:ext cx="817245" cy="429895"/>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b="0" i="0" kern="1200" cap="none" spc="0" normalizeH="0" baseline="0" noProof="0" dirty="0">
                <a:solidFill>
                  <a:schemeClr val="tx1"/>
                </a:solidFill>
                <a:latin typeface="Bookman Old Style" panose="02050604050505020204" pitchFamily="18" charset="0"/>
                <a:ea typeface="等线" panose="02010600030101010101" charset="-122"/>
                <a:cs typeface="+mn-cs"/>
              </a:rPr>
              <a:t>Read</a:t>
            </a:r>
          </a:p>
        </p:txBody>
      </p:sp>
      <p:sp>
        <p:nvSpPr>
          <p:cNvPr id="51" name="右大括号 50"/>
          <p:cNvSpPr/>
          <p:nvPr>
            <p:custDataLst>
              <p:tags r:id="rId34"/>
            </p:custDataLst>
          </p:nvPr>
        </p:nvSpPr>
        <p:spPr>
          <a:xfrm rot="16200000">
            <a:off x="7712710" y="467995"/>
            <a:ext cx="333375" cy="2476500"/>
          </a:xfrm>
          <a:prstGeom prst="rightBrace">
            <a:avLst>
              <a:gd name="adj1" fmla="val 57521"/>
              <a:gd name="adj2" fmla="val 49609"/>
            </a:avLst>
          </a:prstGeom>
          <a:ln w="3810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5" name="文本框 54"/>
          <p:cNvSpPr txBox="1"/>
          <p:nvPr>
            <p:custDataLst>
              <p:tags r:id="rId35"/>
            </p:custDataLst>
          </p:nvPr>
        </p:nvSpPr>
        <p:spPr>
          <a:xfrm>
            <a:off x="7109460" y="970280"/>
            <a:ext cx="1476375" cy="41021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b="1" i="0" kern="1200" cap="none" spc="0" normalizeH="0" baseline="0" noProof="0" dirty="0">
                <a:solidFill>
                  <a:schemeClr val="accent1">
                    <a:lumMod val="75000"/>
                  </a:schemeClr>
                </a:solidFill>
                <a:latin typeface="Bookman Old Style" panose="02050604050505020204" pitchFamily="18" charset="0"/>
                <a:ea typeface="等线" panose="02010600030101010101" charset="-122"/>
                <a:cs typeface="+mn-cs"/>
              </a:rPr>
              <a:t>User Host</a:t>
            </a:r>
          </a:p>
        </p:txBody>
      </p:sp>
      <p:sp>
        <p:nvSpPr>
          <p:cNvPr id="86" name="等腰三角形 85"/>
          <p:cNvSpPr>
            <a:spLocks noChangeAspect="1"/>
          </p:cNvSpPr>
          <p:nvPr>
            <p:custDataLst>
              <p:tags r:id="rId36"/>
            </p:custDataLst>
          </p:nvPr>
        </p:nvSpPr>
        <p:spPr>
          <a:xfrm rot="8711453">
            <a:off x="7817303" y="5404021"/>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87" name="图片 86"/>
          <p:cNvPicPr>
            <a:picLocks noChangeAspect="1"/>
          </p:cNvPicPr>
          <p:nvPr>
            <p:custDataLst>
              <p:tags r:id="rId37"/>
            </p:custDataLst>
          </p:nvPr>
        </p:nvPicPr>
        <p:blipFill>
          <a:blip r:embed="rId76">
            <a:extLst>
              <a:ext uri="{BEBA8EAE-BF5A-486C-A8C5-ECC9F3942E4B}">
                <a14:imgProps xmlns:a14="http://schemas.microsoft.com/office/drawing/2010/main">
                  <a14:imgLayer r:embed="rId77">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7841427" y="5355592"/>
            <a:ext cx="521510" cy="521510"/>
          </a:xfrm>
          <a:prstGeom prst="rect">
            <a:avLst/>
          </a:prstGeom>
        </p:spPr>
      </p:pic>
      <p:sp>
        <p:nvSpPr>
          <p:cNvPr id="88" name="文本框 87"/>
          <p:cNvSpPr txBox="1"/>
          <p:nvPr>
            <p:custDataLst>
              <p:tags r:id="rId38"/>
            </p:custDataLst>
          </p:nvPr>
        </p:nvSpPr>
        <p:spPr>
          <a:xfrm>
            <a:off x="7649810" y="4973199"/>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02</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sp>
        <p:nvSpPr>
          <p:cNvPr id="89" name="文本框 88"/>
          <p:cNvSpPr txBox="1"/>
          <p:nvPr>
            <p:custDataLst>
              <p:tags r:id="rId39"/>
            </p:custDataLst>
          </p:nvPr>
        </p:nvSpPr>
        <p:spPr>
          <a:xfrm>
            <a:off x="8493760" y="5201920"/>
            <a:ext cx="41421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89865D"/>
                </a:solidFill>
                <a:effectLst/>
                <a:uLnTx/>
                <a:uFillTx/>
                <a:latin typeface="等线" panose="02010600030101010101" charset="-122"/>
                <a:ea typeface="等线" panose="02010600030101010101" charset="-122"/>
                <a:sym typeface="+mn-ea"/>
              </a:rPr>
              <a:t>Dynamic Domain Name Resolution</a:t>
            </a:r>
            <a:endParaRPr kumimoji="0" lang="en-US" altLang="zh-CN"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sym typeface="+mn-ea"/>
            </a:endParaRPr>
          </a:p>
        </p:txBody>
      </p:sp>
      <p:cxnSp>
        <p:nvCxnSpPr>
          <p:cNvPr id="90" name="直接连接符 89"/>
          <p:cNvCxnSpPr/>
          <p:nvPr>
            <p:custDataLst>
              <p:tags r:id="rId40"/>
            </p:custDataLst>
          </p:nvPr>
        </p:nvCxnSpPr>
        <p:spPr>
          <a:xfrm>
            <a:off x="8657073" y="5646317"/>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pic>
        <p:nvPicPr>
          <p:cNvPr id="91" name="图片 90" descr="R-C (2)"/>
          <p:cNvPicPr>
            <a:picLocks noChangeAspect="1"/>
          </p:cNvPicPr>
          <p:nvPr>
            <p:custDataLst>
              <p:tags r:id="rId41"/>
            </p:custDataLst>
          </p:nvPr>
        </p:nvPicPr>
        <p:blipFill>
          <a:blip r:embed="rId78"/>
          <a:stretch>
            <a:fillRect/>
          </a:stretch>
        </p:blipFill>
        <p:spPr>
          <a:xfrm>
            <a:off x="11279505" y="2129155"/>
            <a:ext cx="668655" cy="668655"/>
          </a:xfrm>
          <a:prstGeom prst="rect">
            <a:avLst/>
          </a:prstGeom>
        </p:spPr>
      </p:pic>
      <p:sp>
        <p:nvSpPr>
          <p:cNvPr id="92" name="文本框 91"/>
          <p:cNvSpPr txBox="1"/>
          <p:nvPr>
            <p:custDataLst>
              <p:tags r:id="rId42"/>
            </p:custDataLst>
          </p:nvPr>
        </p:nvSpPr>
        <p:spPr>
          <a:xfrm>
            <a:off x="10354945" y="1470660"/>
            <a:ext cx="1593215" cy="48768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b="0" i="0" kern="1200" cap="none" spc="0" normalizeH="0" baseline="0" noProof="0" dirty="0">
                <a:solidFill>
                  <a:schemeClr val="tx1"/>
                </a:solidFill>
                <a:latin typeface="Bookman Old Style" panose="02050604050505020204" pitchFamily="18" charset="0"/>
                <a:ea typeface="等线" panose="02010600030101010101" charset="-122"/>
                <a:cs typeface="+mn-cs"/>
              </a:rPr>
              <a:t>DNS Server</a:t>
            </a:r>
          </a:p>
        </p:txBody>
      </p:sp>
      <p:cxnSp>
        <p:nvCxnSpPr>
          <p:cNvPr id="93" name="直接箭头连接符 92"/>
          <p:cNvCxnSpPr/>
          <p:nvPr>
            <p:custDataLst>
              <p:tags r:id="rId43"/>
            </p:custDataLst>
          </p:nvPr>
        </p:nvCxnSpPr>
        <p:spPr>
          <a:xfrm flipV="1">
            <a:off x="9870440" y="2384425"/>
            <a:ext cx="1313180" cy="8255"/>
          </a:xfrm>
          <a:prstGeom prst="straightConnector1">
            <a:avLst/>
          </a:prstGeom>
          <a:ln w="28575">
            <a:solidFill>
              <a:schemeClr val="accent4">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94" name="直接箭头连接符 93"/>
          <p:cNvCxnSpPr/>
          <p:nvPr>
            <p:custDataLst>
              <p:tags r:id="rId44"/>
            </p:custDataLst>
          </p:nvPr>
        </p:nvCxnSpPr>
        <p:spPr>
          <a:xfrm flipH="1" flipV="1">
            <a:off x="9851390" y="2596515"/>
            <a:ext cx="1332230" cy="12700"/>
          </a:xfrm>
          <a:prstGeom prst="straightConnector1">
            <a:avLst/>
          </a:prstGeom>
          <a:ln w="28575">
            <a:solidFill>
              <a:schemeClr val="accent4">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95" name="文本框 94"/>
          <p:cNvSpPr txBox="1"/>
          <p:nvPr>
            <p:custDataLst>
              <p:tags r:id="rId45"/>
            </p:custDataLst>
          </p:nvPr>
        </p:nvSpPr>
        <p:spPr>
          <a:xfrm>
            <a:off x="10088245" y="1945005"/>
            <a:ext cx="1131570" cy="439420"/>
          </a:xfrm>
          <a:prstGeom prst="rect">
            <a:avLst/>
          </a:prstGeom>
          <a:noFill/>
        </p:spPr>
        <p:txBody>
          <a:bodyPr wrap="square" rtlCol="0">
            <a:noAutofit/>
          </a:bodyPr>
          <a:lstStyle/>
          <a:p>
            <a:pPr marR="0" indent="0" defTabSz="914400" fontAlgn="auto">
              <a:lnSpc>
                <a:spcPct val="100000"/>
              </a:lnSpc>
              <a:spcBef>
                <a:spcPts val="0"/>
              </a:spcBef>
              <a:spcAft>
                <a:spcPts val="0"/>
              </a:spcAft>
              <a:buClrTx/>
              <a:buSzTx/>
              <a:buFontTx/>
              <a:buNone/>
              <a:defRPr/>
            </a:pPr>
            <a:r>
              <a:rPr kumimoji="0" lang="en-US" altLang="zh-CN" b="0" i="0" kern="1200" cap="none" spc="0" normalizeH="0" baseline="0" noProof="0" dirty="0">
                <a:solidFill>
                  <a:schemeClr val="accent2">
                    <a:lumMod val="75000"/>
                  </a:schemeClr>
                </a:solidFill>
                <a:latin typeface="Bookman Old Style" panose="02050604050505020204" pitchFamily="18" charset="0"/>
                <a:ea typeface="等线" panose="02010600030101010101" charset="-122"/>
                <a:cs typeface="+mn-cs"/>
              </a:rPr>
              <a:t>Request</a:t>
            </a:r>
          </a:p>
        </p:txBody>
      </p:sp>
      <p:sp>
        <p:nvSpPr>
          <p:cNvPr id="99" name="文本框 98"/>
          <p:cNvSpPr txBox="1"/>
          <p:nvPr>
            <p:custDataLst>
              <p:tags r:id="rId46"/>
            </p:custDataLst>
          </p:nvPr>
        </p:nvSpPr>
        <p:spPr>
          <a:xfrm>
            <a:off x="10132060" y="2655570"/>
            <a:ext cx="1228090" cy="439420"/>
          </a:xfrm>
          <a:prstGeom prst="rect">
            <a:avLst/>
          </a:prstGeom>
          <a:noFill/>
        </p:spPr>
        <p:txBody>
          <a:bodyPr wrap="square" rtlCol="0">
            <a:noAutofit/>
          </a:bodyPr>
          <a:lstStyle/>
          <a:p>
            <a:pPr marR="0" indent="0" defTabSz="914400" fontAlgn="auto">
              <a:lnSpc>
                <a:spcPct val="100000"/>
              </a:lnSpc>
              <a:spcBef>
                <a:spcPts val="0"/>
              </a:spcBef>
              <a:spcAft>
                <a:spcPts val="0"/>
              </a:spcAft>
              <a:buClrTx/>
              <a:buSzTx/>
              <a:buFontTx/>
              <a:buNone/>
              <a:defRPr/>
            </a:pPr>
            <a:r>
              <a:rPr kumimoji="0" lang="en-US" altLang="zh-CN" b="0" i="0" kern="1200" cap="none" spc="0" normalizeH="0" baseline="0" noProof="0" dirty="0">
                <a:solidFill>
                  <a:schemeClr val="accent2">
                    <a:lumMod val="75000"/>
                  </a:schemeClr>
                </a:solidFill>
                <a:latin typeface="Bookman Old Style" panose="02050604050505020204" pitchFamily="18" charset="0"/>
                <a:ea typeface="等线" panose="02010600030101010101" charset="-122"/>
                <a:cs typeface="+mn-cs"/>
              </a:rPr>
              <a:t>Response</a:t>
            </a:r>
          </a:p>
        </p:txBody>
      </p:sp>
      <p:sp>
        <p:nvSpPr>
          <p:cNvPr id="100" name="文本框 99"/>
          <p:cNvSpPr txBox="1"/>
          <p:nvPr>
            <p:custDataLst>
              <p:tags r:id="rId47"/>
            </p:custDataLst>
          </p:nvPr>
        </p:nvSpPr>
        <p:spPr>
          <a:xfrm>
            <a:off x="8086090" y="5570220"/>
            <a:ext cx="4105910" cy="1816735"/>
          </a:xfrm>
          <a:prstGeom prst="rect">
            <a:avLst/>
          </a:prstGeom>
          <a:noFill/>
        </p:spPr>
        <p:txBody>
          <a:bodyPr wrap="square">
            <a:noAutofit/>
          </a:bodyPr>
          <a:lstStyle/>
          <a:p>
            <a:pPr lvl="0">
              <a:lnSpc>
                <a:spcPct val="150000"/>
              </a:lnSpc>
              <a:defRPr/>
            </a:pPr>
            <a:r>
              <a:rPr lang="en-US" altLang="zh-CN" sz="1600" dirty="0">
                <a:solidFill>
                  <a:srgbClr val="89865D"/>
                </a:solidFill>
                <a:latin typeface="Bookman Old Style" panose="02050604050505020204" pitchFamily="18" charset="0"/>
                <a:ea typeface="等线" panose="02010600030101010101" charset="-122"/>
              </a:rPr>
              <a:t>   The user program must visit the </a:t>
            </a:r>
            <a:r>
              <a:rPr lang="en-US" altLang="zh-CN" sz="1600" b="1" dirty="0">
                <a:solidFill>
                  <a:srgbClr val="89865D"/>
                </a:solidFill>
                <a:latin typeface="Bookman Old Style" panose="02050604050505020204" pitchFamily="18" charset="0"/>
                <a:ea typeface="等线" panose="02010600030101010101" charset="-122"/>
              </a:rPr>
              <a:t>DNS server</a:t>
            </a:r>
            <a:r>
              <a:rPr lang="en-US" altLang="zh-CN" sz="1600" dirty="0">
                <a:solidFill>
                  <a:srgbClr val="89865D"/>
                </a:solidFill>
                <a:latin typeface="Bookman Old Style" panose="02050604050505020204" pitchFamily="18" charset="0"/>
                <a:ea typeface="等线" panose="02010600030101010101" charset="-122"/>
              </a:rPr>
              <a:t> through the </a:t>
            </a:r>
            <a:r>
              <a:rPr lang="en-US" altLang="zh-CN" sz="1600" b="1" dirty="0">
                <a:solidFill>
                  <a:srgbClr val="89865D"/>
                </a:solidFill>
                <a:latin typeface="Bookman Old Style" panose="02050604050505020204" pitchFamily="18" charset="0"/>
                <a:ea typeface="等线" panose="02010600030101010101" charset="-122"/>
              </a:rPr>
              <a:t>resolver</a:t>
            </a:r>
            <a:r>
              <a:rPr lang="en-US" altLang="zh-CN" sz="1600" dirty="0">
                <a:solidFill>
                  <a:srgbClr val="89865D"/>
                </a:solidFill>
                <a:latin typeface="Bookman Old Style" panose="02050604050505020204" pitchFamily="18" charset="0"/>
                <a:ea typeface="等线" panose="02010600030101010101" charset="-122"/>
              </a:rPr>
              <a:t> in a </a:t>
            </a:r>
            <a:r>
              <a:rPr lang="en-US" altLang="zh-CN" sz="1600" b="1" dirty="0">
                <a:solidFill>
                  <a:srgbClr val="89865D"/>
                </a:solidFill>
                <a:latin typeface="Bookman Old Style" panose="02050604050505020204" pitchFamily="18" charset="0"/>
                <a:ea typeface="等线" panose="02010600030101010101" charset="-122"/>
              </a:rPr>
              <a:t>DNS client</a:t>
            </a:r>
            <a:r>
              <a:rPr lang="en-US" altLang="zh-CN" sz="1600" dirty="0">
                <a:solidFill>
                  <a:srgbClr val="89865D"/>
                </a:solidFill>
                <a:latin typeface="Bookman Old Style" panose="02050604050505020204" pitchFamily="18" charset="0"/>
                <a:ea typeface="等线" panose="02010600030101010101" charset="-122"/>
              </a:rPr>
              <a:t>.</a:t>
            </a:r>
          </a:p>
        </p:txBody>
      </p:sp>
    </p:spTree>
  </p:cSld>
  <p:clrMapOvr>
    <a:masterClrMapping/>
  </p:clrMapOvr>
  <mc:AlternateContent xmlns:mc="http://schemas.openxmlformats.org/markup-compatibility/2006" xmlns:p14="http://schemas.microsoft.com/office/powerpoint/2010/main">
    <mc:Choice Requires="p14">
      <p:transition spd="med" p14:dur="700" advTm="398">
        <p:fade/>
      </p:transition>
    </mc:Choice>
    <mc:Fallback xmlns="">
      <p:transition spd="med" advTm="3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5400000">
                                      <p:cBhvr>
                                        <p:cTn id="6" dur="1500" fill="hold"/>
                                        <p:tgtEl>
                                          <p:spTgt spid="6"/>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fade">
                                      <p:cBhvr>
                                        <p:cTn id="9" dur="1750"/>
                                        <p:tgtEl>
                                          <p:spTgt spid="25"/>
                                        </p:tgtEl>
                                      </p:cBhvr>
                                    </p:animEffect>
                                  </p:childTnLst>
                                </p:cTn>
                              </p:par>
                              <p:par>
                                <p:cTn id="10" presetID="8" presetClass="emph" presetSubtype="0" accel="51400" decel="48500" fill="hold" nodeType="withEffect">
                                  <p:stCondLst>
                                    <p:cond delay="300"/>
                                  </p:stCondLst>
                                  <p:childTnLst>
                                    <p:animRot by="5400000">
                                      <p:cBhvr>
                                        <p:cTn id="11" dur="1250" fill="hold"/>
                                        <p:tgtEl>
                                          <p:spTgt spid="22"/>
                                        </p:tgtEl>
                                        <p:attrNameLst>
                                          <p:attrName>r</p:attrName>
                                        </p:attrNameLst>
                                      </p:cBhvr>
                                    </p:animRot>
                                  </p:childTnLst>
                                </p:cTn>
                              </p:par>
                              <p:par>
                                <p:cTn id="12" presetID="42" presetClass="path" presetSubtype="0" decel="100000" fill="hold" nodeType="withEffect">
                                  <p:stCondLst>
                                    <p:cond delay="300"/>
                                  </p:stCondLst>
                                  <p:childTnLst>
                                    <p:animMotion origin="layout" path="M 3.125E-6 4.44444E-6 L -0.15065 0.00208 " pathEditMode="relative" rAng="0" ptsTypes="AA">
                                      <p:cBhvr>
                                        <p:cTn id="13" dur="1500" fill="hold"/>
                                        <p:tgtEl>
                                          <p:spTgt spid="25"/>
                                        </p:tgtEl>
                                        <p:attrNameLst>
                                          <p:attrName>ppt_x</p:attrName>
                                          <p:attrName>ppt_y</p:attrName>
                                        </p:attrNameLst>
                                      </p:cBhvr>
                                      <p:rCtr x="-7539" y="93"/>
                                    </p:animMotion>
                                  </p:childTnLst>
                                </p:cTn>
                              </p:par>
                              <p:par>
                                <p:cTn id="14" presetID="42" presetClass="path" presetSubtype="0" decel="100000" fill="hold" nodeType="withEffect">
                                  <p:stCondLst>
                                    <p:cond delay="300"/>
                                  </p:stCondLst>
                                  <p:childTnLst>
                                    <p:animMotion origin="layout" path="M 3.54167E-6 -2.59259E-6 L 0.00065 -0.20463 " pathEditMode="relative" rAng="0" ptsTypes="AA">
                                      <p:cBhvr>
                                        <p:cTn id="15" dur="1500" fill="hold"/>
                                        <p:tgtEl>
                                          <p:spTgt spid="36"/>
                                        </p:tgtEl>
                                        <p:attrNameLst>
                                          <p:attrName>ppt_x</p:attrName>
                                          <p:attrName>ppt_y</p:attrName>
                                        </p:attrNameLst>
                                      </p:cBhvr>
                                      <p:rCtr x="26" y="-10231"/>
                                    </p:animMotion>
                                  </p:childTnLst>
                                </p:cTn>
                              </p:par>
                              <p:par>
                                <p:cTn id="16" presetID="53" presetClass="entr" presetSubtype="16" fill="hold" nodeType="withEffect">
                                  <p:stCondLst>
                                    <p:cond delay="300"/>
                                  </p:stCondLst>
                                  <p:childTnLst>
                                    <p:set>
                                      <p:cBhvr>
                                        <p:cTn id="17" dur="1" fill="hold">
                                          <p:stCondLst>
                                            <p:cond delay="0"/>
                                          </p:stCondLst>
                                        </p:cTn>
                                        <p:tgtEl>
                                          <p:spTgt spid="43"/>
                                        </p:tgtEl>
                                        <p:attrNameLst>
                                          <p:attrName>style.visibility</p:attrName>
                                        </p:attrNameLst>
                                      </p:cBhvr>
                                      <p:to>
                                        <p:strVal val="visible"/>
                                      </p:to>
                                    </p:set>
                                    <p:anim calcmode="lin" valueType="num">
                                      <p:cBhvr>
                                        <p:cTn id="18" dur="1170" fill="hold"/>
                                        <p:tgtEl>
                                          <p:spTgt spid="43"/>
                                        </p:tgtEl>
                                        <p:attrNameLst>
                                          <p:attrName>ppt_w</p:attrName>
                                        </p:attrNameLst>
                                      </p:cBhvr>
                                      <p:tavLst>
                                        <p:tav tm="0">
                                          <p:val>
                                            <p:fltVal val="0"/>
                                          </p:val>
                                        </p:tav>
                                        <p:tav tm="100000">
                                          <p:val>
                                            <p:strVal val="#ppt_w"/>
                                          </p:val>
                                        </p:tav>
                                      </p:tavLst>
                                    </p:anim>
                                    <p:anim calcmode="lin" valueType="num">
                                      <p:cBhvr>
                                        <p:cTn id="19" dur="1170" fill="hold"/>
                                        <p:tgtEl>
                                          <p:spTgt spid="43"/>
                                        </p:tgtEl>
                                        <p:attrNameLst>
                                          <p:attrName>ppt_h</p:attrName>
                                        </p:attrNameLst>
                                      </p:cBhvr>
                                      <p:tavLst>
                                        <p:tav tm="0">
                                          <p:val>
                                            <p:fltVal val="0"/>
                                          </p:val>
                                        </p:tav>
                                        <p:tav tm="100000">
                                          <p:val>
                                            <p:strVal val="#ppt_h"/>
                                          </p:val>
                                        </p:tav>
                                      </p:tavLst>
                                    </p:anim>
                                    <p:animEffect transition="in" filter="fade">
                                      <p:cBhvr>
                                        <p:cTn id="20" dur="1170"/>
                                        <p:tgtEl>
                                          <p:spTgt spid="43"/>
                                        </p:tgtEl>
                                      </p:cBhvr>
                                    </p:animEffect>
                                  </p:childTnLst>
                                </p:cTn>
                              </p:par>
                              <p:par>
                                <p:cTn id="21" presetID="10" presetClass="entr" presetSubtype="0" fill="hold" nodeType="withEffect">
                                  <p:stCondLst>
                                    <p:cond delay="3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500"/>
                                        <p:tgtEl>
                                          <p:spTgt spid="32"/>
                                        </p:tgtEl>
                                      </p:cBhvr>
                                    </p:animEffect>
                                  </p:childTnLst>
                                </p:cTn>
                              </p:par>
                              <p:par>
                                <p:cTn id="24" presetID="42" presetClass="path" presetSubtype="0" decel="100000" fill="hold" grpId="0" nodeType="withEffect">
                                  <p:stCondLst>
                                    <p:cond delay="0"/>
                                  </p:stCondLst>
                                  <p:childTnLst>
                                    <p:animMotion origin="layout" path="M 4.16667E-6 3.7037E-6 L 0.28489 3.7037E-6 " pathEditMode="relative" rAng="0" ptsTypes="AA">
                                      <p:cBhvr>
                                        <p:cTn id="25" dur="1750" fill="hold"/>
                                        <p:tgtEl>
                                          <p:spTgt spid="71"/>
                                        </p:tgtEl>
                                        <p:attrNameLst>
                                          <p:attrName>ppt_x</p:attrName>
                                          <p:attrName>ppt_y</p:attrName>
                                        </p:attrNameLst>
                                      </p:cBhvr>
                                      <p:rCtr x="14245" y="0"/>
                                    </p:animMotion>
                                  </p:childTnLst>
                                </p:cTn>
                              </p:par>
                              <p:par>
                                <p:cTn id="26" presetID="42" presetClass="entr" presetSubtype="0" fill="hold" grpId="0" nodeType="withEffect">
                                  <p:stCondLst>
                                    <p:cond delay="1000"/>
                                  </p:stCondLst>
                                  <p:iterate type="wd">
                                    <p:tmPct val="1000"/>
                                  </p:iterate>
                                  <p:childTnLst>
                                    <p:set>
                                      <p:cBhvr>
                                        <p:cTn id="27" dur="1" fill="hold">
                                          <p:stCondLst>
                                            <p:cond delay="0"/>
                                          </p:stCondLst>
                                        </p:cTn>
                                        <p:tgtEl>
                                          <p:spTgt spid="37"/>
                                        </p:tgtEl>
                                        <p:attrNameLst>
                                          <p:attrName>style.visibility</p:attrName>
                                        </p:attrNameLst>
                                      </p:cBhvr>
                                      <p:to>
                                        <p:strVal val="visible"/>
                                      </p:to>
                                    </p:set>
                                    <p:animEffect transition="in" filter="fade">
                                      <p:cBhvr>
                                        <p:cTn id="28" dur="750"/>
                                        <p:tgtEl>
                                          <p:spTgt spid="37"/>
                                        </p:tgtEl>
                                      </p:cBhvr>
                                    </p:animEffect>
                                    <p:anim calcmode="lin" valueType="num">
                                      <p:cBhvr>
                                        <p:cTn id="29" dur="750" fill="hold"/>
                                        <p:tgtEl>
                                          <p:spTgt spid="37"/>
                                        </p:tgtEl>
                                        <p:attrNameLst>
                                          <p:attrName>ppt_x</p:attrName>
                                        </p:attrNameLst>
                                      </p:cBhvr>
                                      <p:tavLst>
                                        <p:tav tm="0">
                                          <p:val>
                                            <p:strVal val="#ppt_x"/>
                                          </p:val>
                                        </p:tav>
                                        <p:tav tm="100000">
                                          <p:val>
                                            <p:strVal val="#ppt_x"/>
                                          </p:val>
                                        </p:tav>
                                      </p:tavLst>
                                    </p:anim>
                                    <p:anim calcmode="lin" valueType="num">
                                      <p:cBhvr>
                                        <p:cTn id="30" dur="750" fill="hold"/>
                                        <p:tgtEl>
                                          <p:spTgt spid="3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000"/>
                                  </p:stCondLst>
                                  <p:iterate type="wd">
                                    <p:tmPct val="1000"/>
                                  </p:iterate>
                                  <p:childTnLst>
                                    <p:set>
                                      <p:cBhvr>
                                        <p:cTn id="32" dur="1" fill="hold">
                                          <p:stCondLst>
                                            <p:cond delay="0"/>
                                          </p:stCondLst>
                                        </p:cTn>
                                        <p:tgtEl>
                                          <p:spTgt spid="39"/>
                                        </p:tgtEl>
                                        <p:attrNameLst>
                                          <p:attrName>style.visibility</p:attrName>
                                        </p:attrNameLst>
                                      </p:cBhvr>
                                      <p:to>
                                        <p:strVal val="visible"/>
                                      </p:to>
                                    </p:set>
                                    <p:animEffect transition="in" filter="fade">
                                      <p:cBhvr>
                                        <p:cTn id="33" dur="750"/>
                                        <p:tgtEl>
                                          <p:spTgt spid="39"/>
                                        </p:tgtEl>
                                      </p:cBhvr>
                                    </p:animEffect>
                                    <p:anim calcmode="lin" valueType="num">
                                      <p:cBhvr>
                                        <p:cTn id="34" dur="750" fill="hold"/>
                                        <p:tgtEl>
                                          <p:spTgt spid="39"/>
                                        </p:tgtEl>
                                        <p:attrNameLst>
                                          <p:attrName>ppt_x</p:attrName>
                                        </p:attrNameLst>
                                      </p:cBhvr>
                                      <p:tavLst>
                                        <p:tav tm="0">
                                          <p:val>
                                            <p:strVal val="#ppt_x"/>
                                          </p:val>
                                        </p:tav>
                                        <p:tav tm="100000">
                                          <p:val>
                                            <p:strVal val="#ppt_x"/>
                                          </p:val>
                                        </p:tav>
                                      </p:tavLst>
                                    </p:anim>
                                    <p:anim calcmode="lin" valueType="num">
                                      <p:cBhvr>
                                        <p:cTn id="35" dur="750" fill="hold"/>
                                        <p:tgtEl>
                                          <p:spTgt spid="3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000"/>
                                  </p:stCondLst>
                                  <p:iterate type="wd">
                                    <p:tmPct val="1000"/>
                                  </p:iterate>
                                  <p:childTnLst>
                                    <p:set>
                                      <p:cBhvr>
                                        <p:cTn id="37" dur="1" fill="hold">
                                          <p:stCondLst>
                                            <p:cond delay="0"/>
                                          </p:stCondLst>
                                        </p:cTn>
                                        <p:tgtEl>
                                          <p:spTgt spid="52"/>
                                        </p:tgtEl>
                                        <p:attrNameLst>
                                          <p:attrName>style.visibility</p:attrName>
                                        </p:attrNameLst>
                                      </p:cBhvr>
                                      <p:to>
                                        <p:strVal val="visible"/>
                                      </p:to>
                                    </p:set>
                                    <p:animEffect transition="in" filter="fade">
                                      <p:cBhvr>
                                        <p:cTn id="38" dur="750"/>
                                        <p:tgtEl>
                                          <p:spTgt spid="52"/>
                                        </p:tgtEl>
                                      </p:cBhvr>
                                    </p:animEffect>
                                    <p:anim calcmode="lin" valueType="num">
                                      <p:cBhvr>
                                        <p:cTn id="39" dur="750" fill="hold"/>
                                        <p:tgtEl>
                                          <p:spTgt spid="52"/>
                                        </p:tgtEl>
                                        <p:attrNameLst>
                                          <p:attrName>ppt_x</p:attrName>
                                        </p:attrNameLst>
                                      </p:cBhvr>
                                      <p:tavLst>
                                        <p:tav tm="0">
                                          <p:val>
                                            <p:strVal val="#ppt_x"/>
                                          </p:val>
                                        </p:tav>
                                        <p:tav tm="100000">
                                          <p:val>
                                            <p:strVal val="#ppt_x"/>
                                          </p:val>
                                        </p:tav>
                                      </p:tavLst>
                                    </p:anim>
                                    <p:anim calcmode="lin" valueType="num">
                                      <p:cBhvr>
                                        <p:cTn id="40" dur="750" fill="hold"/>
                                        <p:tgtEl>
                                          <p:spTgt spid="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000"/>
                                  </p:stCondLst>
                                  <p:iterate type="wd">
                                    <p:tmPct val="1000"/>
                                  </p:iterate>
                                  <p:childTnLst>
                                    <p:set>
                                      <p:cBhvr>
                                        <p:cTn id="42" dur="1" fill="hold">
                                          <p:stCondLst>
                                            <p:cond delay="0"/>
                                          </p:stCondLst>
                                        </p:cTn>
                                        <p:tgtEl>
                                          <p:spTgt spid="11"/>
                                        </p:tgtEl>
                                        <p:attrNameLst>
                                          <p:attrName>style.visibility</p:attrName>
                                        </p:attrNameLst>
                                      </p:cBhvr>
                                      <p:to>
                                        <p:strVal val="visible"/>
                                      </p:to>
                                    </p:set>
                                    <p:animEffect transition="in" filter="fade">
                                      <p:cBhvr>
                                        <p:cTn id="43" dur="750"/>
                                        <p:tgtEl>
                                          <p:spTgt spid="11"/>
                                        </p:tgtEl>
                                      </p:cBhvr>
                                    </p:animEffect>
                                    <p:anim calcmode="lin" valueType="num">
                                      <p:cBhvr>
                                        <p:cTn id="44" dur="750" fill="hold"/>
                                        <p:tgtEl>
                                          <p:spTgt spid="11"/>
                                        </p:tgtEl>
                                        <p:attrNameLst>
                                          <p:attrName>ppt_x</p:attrName>
                                        </p:attrNameLst>
                                      </p:cBhvr>
                                      <p:tavLst>
                                        <p:tav tm="0">
                                          <p:val>
                                            <p:strVal val="#ppt_x"/>
                                          </p:val>
                                        </p:tav>
                                        <p:tav tm="100000">
                                          <p:val>
                                            <p:strVal val="#ppt_x"/>
                                          </p:val>
                                        </p:tav>
                                      </p:tavLst>
                                    </p:anim>
                                    <p:anim calcmode="lin" valueType="num">
                                      <p:cBhvr>
                                        <p:cTn id="45" dur="75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100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750"/>
                                        <p:tgtEl>
                                          <p:spTgt spid="38"/>
                                        </p:tgtEl>
                                      </p:cBhvr>
                                    </p:animEffect>
                                    <p:anim calcmode="lin" valueType="num">
                                      <p:cBhvr>
                                        <p:cTn id="49" dur="750" fill="hold"/>
                                        <p:tgtEl>
                                          <p:spTgt spid="38"/>
                                        </p:tgtEl>
                                        <p:attrNameLst>
                                          <p:attrName>ppt_x</p:attrName>
                                        </p:attrNameLst>
                                      </p:cBhvr>
                                      <p:tavLst>
                                        <p:tav tm="0">
                                          <p:val>
                                            <p:strVal val="#ppt_x"/>
                                          </p:val>
                                        </p:tav>
                                        <p:tav tm="100000">
                                          <p:val>
                                            <p:strVal val="#ppt_x"/>
                                          </p:val>
                                        </p:tav>
                                      </p:tavLst>
                                    </p:anim>
                                    <p:anim calcmode="lin" valueType="num">
                                      <p:cBhvr>
                                        <p:cTn id="50" dur="750" fill="hold"/>
                                        <p:tgtEl>
                                          <p:spTgt spid="3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1000"/>
                                  </p:stCondLst>
                                  <p:iterate type="wd">
                                    <p:tmPct val="1000"/>
                                  </p:iterate>
                                  <p:childTnLst>
                                    <p:set>
                                      <p:cBhvr>
                                        <p:cTn id="52" dur="1" fill="hold">
                                          <p:stCondLst>
                                            <p:cond delay="0"/>
                                          </p:stCondLst>
                                        </p:cTn>
                                        <p:tgtEl>
                                          <p:spTgt spid="40"/>
                                        </p:tgtEl>
                                        <p:attrNameLst>
                                          <p:attrName>style.visibility</p:attrName>
                                        </p:attrNameLst>
                                      </p:cBhvr>
                                      <p:to>
                                        <p:strVal val="visible"/>
                                      </p:to>
                                    </p:set>
                                    <p:animEffect transition="in" filter="fade">
                                      <p:cBhvr>
                                        <p:cTn id="53" dur="750"/>
                                        <p:tgtEl>
                                          <p:spTgt spid="40"/>
                                        </p:tgtEl>
                                      </p:cBhvr>
                                    </p:animEffect>
                                    <p:anim calcmode="lin" valueType="num">
                                      <p:cBhvr>
                                        <p:cTn id="54" dur="750" fill="hold"/>
                                        <p:tgtEl>
                                          <p:spTgt spid="40"/>
                                        </p:tgtEl>
                                        <p:attrNameLst>
                                          <p:attrName>ppt_x</p:attrName>
                                        </p:attrNameLst>
                                      </p:cBhvr>
                                      <p:tavLst>
                                        <p:tav tm="0">
                                          <p:val>
                                            <p:strVal val="#ppt_x"/>
                                          </p:val>
                                        </p:tav>
                                        <p:tav tm="100000">
                                          <p:val>
                                            <p:strVal val="#ppt_x"/>
                                          </p:val>
                                        </p:tav>
                                      </p:tavLst>
                                    </p:anim>
                                    <p:anim calcmode="lin" valueType="num">
                                      <p:cBhvr>
                                        <p:cTn id="55" dur="750" fill="hold"/>
                                        <p:tgtEl>
                                          <p:spTgt spid="40"/>
                                        </p:tgtEl>
                                        <p:attrNameLst>
                                          <p:attrName>ppt_y</p:attrName>
                                        </p:attrNameLst>
                                      </p:cBhvr>
                                      <p:tavLst>
                                        <p:tav tm="0">
                                          <p:val>
                                            <p:strVal val="#ppt_y+.1"/>
                                          </p:val>
                                        </p:tav>
                                        <p:tav tm="100000">
                                          <p:val>
                                            <p:strVal val="#ppt_y"/>
                                          </p:val>
                                        </p:tav>
                                      </p:tavLst>
                                    </p:anim>
                                  </p:childTnLst>
                                </p:cTn>
                              </p:par>
                              <p:par>
                                <p:cTn id="56" presetID="2" presetClass="entr" presetSubtype="4" fill="hold" nodeType="withEffect">
                                  <p:stCondLst>
                                    <p:cond delay="0"/>
                                  </p:stCondLst>
                                  <p:childTnLst>
                                    <p:set>
                                      <p:cBhvr>
                                        <p:cTn id="57" dur="1500" fill="hold">
                                          <p:stCondLst>
                                            <p:cond delay="0"/>
                                          </p:stCondLst>
                                        </p:cTn>
                                        <p:tgtEl>
                                          <p:spTgt spid="5"/>
                                        </p:tgtEl>
                                        <p:attrNameLst>
                                          <p:attrName>style.visibility</p:attrName>
                                        </p:attrNameLst>
                                      </p:cBhvr>
                                      <p:to>
                                        <p:strVal val="visible"/>
                                      </p:to>
                                    </p:set>
                                    <p:anim calcmode="lin" valueType="num">
                                      <p:cBhvr additive="base">
                                        <p:cTn id="58" dur="1500" fill="hold"/>
                                        <p:tgtEl>
                                          <p:spTgt spid="5"/>
                                        </p:tgtEl>
                                        <p:attrNameLst>
                                          <p:attrName>ppt_x</p:attrName>
                                        </p:attrNameLst>
                                      </p:cBhvr>
                                      <p:tavLst>
                                        <p:tav tm="0">
                                          <p:val>
                                            <p:strVal val="#ppt_x"/>
                                          </p:val>
                                        </p:tav>
                                        <p:tav tm="100000">
                                          <p:val>
                                            <p:strVal val="#ppt_x"/>
                                          </p:val>
                                        </p:tav>
                                      </p:tavLst>
                                    </p:anim>
                                    <p:anim calcmode="lin" valueType="num">
                                      <p:cBhvr additive="base">
                                        <p:cTn id="59" dur="1500" fill="hold"/>
                                        <p:tgtEl>
                                          <p:spTgt spid="5"/>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500" fill="hold">
                                          <p:stCondLst>
                                            <p:cond delay="0"/>
                                          </p:stCondLst>
                                        </p:cTn>
                                        <p:tgtEl>
                                          <p:spTgt spid="7"/>
                                        </p:tgtEl>
                                        <p:attrNameLst>
                                          <p:attrName>style.visibility</p:attrName>
                                        </p:attrNameLst>
                                      </p:cBhvr>
                                      <p:to>
                                        <p:strVal val="visible"/>
                                      </p:to>
                                    </p:set>
                                    <p:anim calcmode="lin" valueType="num">
                                      <p:cBhvr additive="base">
                                        <p:cTn id="62" dur="1500" fill="hold"/>
                                        <p:tgtEl>
                                          <p:spTgt spid="7"/>
                                        </p:tgtEl>
                                        <p:attrNameLst>
                                          <p:attrName>ppt_x</p:attrName>
                                        </p:attrNameLst>
                                      </p:cBhvr>
                                      <p:tavLst>
                                        <p:tav tm="0">
                                          <p:val>
                                            <p:strVal val="#ppt_x"/>
                                          </p:val>
                                        </p:tav>
                                        <p:tav tm="100000">
                                          <p:val>
                                            <p:strVal val="#ppt_x"/>
                                          </p:val>
                                        </p:tav>
                                      </p:tavLst>
                                    </p:anim>
                                    <p:anim calcmode="lin" valueType="num">
                                      <p:cBhvr additive="base">
                                        <p:cTn id="63" dur="1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500" fill="hold">
                                          <p:stCondLst>
                                            <p:cond delay="0"/>
                                          </p:stCondLst>
                                        </p:cTn>
                                        <p:tgtEl>
                                          <p:spTgt spid="12"/>
                                        </p:tgtEl>
                                        <p:attrNameLst>
                                          <p:attrName>style.visibility</p:attrName>
                                        </p:attrNameLst>
                                      </p:cBhvr>
                                      <p:to>
                                        <p:strVal val="visible"/>
                                      </p:to>
                                    </p:set>
                                    <p:anim calcmode="lin" valueType="num">
                                      <p:cBhvr additive="base">
                                        <p:cTn id="66" dur="1500" fill="hold"/>
                                        <p:tgtEl>
                                          <p:spTgt spid="12"/>
                                        </p:tgtEl>
                                        <p:attrNameLst>
                                          <p:attrName>ppt_x</p:attrName>
                                        </p:attrNameLst>
                                      </p:cBhvr>
                                      <p:tavLst>
                                        <p:tav tm="0">
                                          <p:val>
                                            <p:strVal val="#ppt_x"/>
                                          </p:val>
                                        </p:tav>
                                        <p:tav tm="100000">
                                          <p:val>
                                            <p:strVal val="#ppt_x"/>
                                          </p:val>
                                        </p:tav>
                                      </p:tavLst>
                                    </p:anim>
                                    <p:anim calcmode="lin" valueType="num">
                                      <p:cBhvr additive="base">
                                        <p:cTn id="67" dur="1500" fill="hold"/>
                                        <p:tgtEl>
                                          <p:spTgt spid="1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500" fill="hold">
                                          <p:stCondLst>
                                            <p:cond delay="0"/>
                                          </p:stCondLst>
                                        </p:cTn>
                                        <p:tgtEl>
                                          <p:spTgt spid="8"/>
                                        </p:tgtEl>
                                        <p:attrNameLst>
                                          <p:attrName>style.visibility</p:attrName>
                                        </p:attrNameLst>
                                      </p:cBhvr>
                                      <p:to>
                                        <p:strVal val="visible"/>
                                      </p:to>
                                    </p:set>
                                    <p:anim calcmode="lin" valueType="num">
                                      <p:cBhvr additive="base">
                                        <p:cTn id="70" dur="1500" fill="hold"/>
                                        <p:tgtEl>
                                          <p:spTgt spid="8"/>
                                        </p:tgtEl>
                                        <p:attrNameLst>
                                          <p:attrName>ppt_x</p:attrName>
                                        </p:attrNameLst>
                                      </p:cBhvr>
                                      <p:tavLst>
                                        <p:tav tm="0">
                                          <p:val>
                                            <p:strVal val="#ppt_x"/>
                                          </p:val>
                                        </p:tav>
                                        <p:tav tm="100000">
                                          <p:val>
                                            <p:strVal val="#ppt_x"/>
                                          </p:val>
                                        </p:tav>
                                      </p:tavLst>
                                    </p:anim>
                                    <p:anim calcmode="lin" valueType="num">
                                      <p:cBhvr additive="base">
                                        <p:cTn id="71" dur="1500" fill="hold"/>
                                        <p:tgtEl>
                                          <p:spTgt spid="8"/>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500" fill="hold">
                                          <p:stCondLst>
                                            <p:cond delay="0"/>
                                          </p:stCondLst>
                                        </p:cTn>
                                        <p:tgtEl>
                                          <p:spTgt spid="9"/>
                                        </p:tgtEl>
                                        <p:attrNameLst>
                                          <p:attrName>style.visibility</p:attrName>
                                        </p:attrNameLst>
                                      </p:cBhvr>
                                      <p:to>
                                        <p:strVal val="visible"/>
                                      </p:to>
                                    </p:set>
                                    <p:anim calcmode="lin" valueType="num">
                                      <p:cBhvr additive="base">
                                        <p:cTn id="74" dur="1500" fill="hold"/>
                                        <p:tgtEl>
                                          <p:spTgt spid="9"/>
                                        </p:tgtEl>
                                        <p:attrNameLst>
                                          <p:attrName>ppt_x</p:attrName>
                                        </p:attrNameLst>
                                      </p:cBhvr>
                                      <p:tavLst>
                                        <p:tav tm="0">
                                          <p:val>
                                            <p:strVal val="#ppt_x"/>
                                          </p:val>
                                        </p:tav>
                                        <p:tav tm="100000">
                                          <p:val>
                                            <p:strVal val="#ppt_x"/>
                                          </p:val>
                                        </p:tav>
                                      </p:tavLst>
                                    </p:anim>
                                    <p:anim calcmode="lin" valueType="num">
                                      <p:cBhvr additive="base">
                                        <p:cTn id="75" dur="1500" fill="hold"/>
                                        <p:tgtEl>
                                          <p:spTgt spid="9"/>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500" fill="hold">
                                          <p:stCondLst>
                                            <p:cond delay="0"/>
                                          </p:stCondLst>
                                        </p:cTn>
                                        <p:tgtEl>
                                          <p:spTgt spid="18"/>
                                        </p:tgtEl>
                                        <p:attrNameLst>
                                          <p:attrName>style.visibility</p:attrName>
                                        </p:attrNameLst>
                                      </p:cBhvr>
                                      <p:to>
                                        <p:strVal val="visible"/>
                                      </p:to>
                                    </p:set>
                                    <p:anim calcmode="lin" valueType="num">
                                      <p:cBhvr additive="base">
                                        <p:cTn id="78" dur="1500" fill="hold"/>
                                        <p:tgtEl>
                                          <p:spTgt spid="18"/>
                                        </p:tgtEl>
                                        <p:attrNameLst>
                                          <p:attrName>ppt_x</p:attrName>
                                        </p:attrNameLst>
                                      </p:cBhvr>
                                      <p:tavLst>
                                        <p:tav tm="0">
                                          <p:val>
                                            <p:strVal val="#ppt_x"/>
                                          </p:val>
                                        </p:tav>
                                        <p:tav tm="100000">
                                          <p:val>
                                            <p:strVal val="#ppt_x"/>
                                          </p:val>
                                        </p:tav>
                                      </p:tavLst>
                                    </p:anim>
                                    <p:anim calcmode="lin" valueType="num">
                                      <p:cBhvr additive="base">
                                        <p:cTn id="79" dur="1500" fill="hold"/>
                                        <p:tgtEl>
                                          <p:spTgt spid="18"/>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500" fill="hold">
                                          <p:stCondLst>
                                            <p:cond delay="0"/>
                                          </p:stCondLst>
                                        </p:cTn>
                                        <p:tgtEl>
                                          <p:spTgt spid="16"/>
                                        </p:tgtEl>
                                        <p:attrNameLst>
                                          <p:attrName>style.visibility</p:attrName>
                                        </p:attrNameLst>
                                      </p:cBhvr>
                                      <p:to>
                                        <p:strVal val="visible"/>
                                      </p:to>
                                    </p:set>
                                    <p:anim calcmode="lin" valueType="num">
                                      <p:cBhvr additive="base">
                                        <p:cTn id="82" dur="1500" fill="hold"/>
                                        <p:tgtEl>
                                          <p:spTgt spid="16"/>
                                        </p:tgtEl>
                                        <p:attrNameLst>
                                          <p:attrName>ppt_x</p:attrName>
                                        </p:attrNameLst>
                                      </p:cBhvr>
                                      <p:tavLst>
                                        <p:tav tm="0">
                                          <p:val>
                                            <p:strVal val="#ppt_x"/>
                                          </p:val>
                                        </p:tav>
                                        <p:tav tm="100000">
                                          <p:val>
                                            <p:strVal val="#ppt_x"/>
                                          </p:val>
                                        </p:tav>
                                      </p:tavLst>
                                    </p:anim>
                                    <p:anim calcmode="lin" valueType="num">
                                      <p:cBhvr additive="base">
                                        <p:cTn id="83" dur="1500" fill="hold"/>
                                        <p:tgtEl>
                                          <p:spTgt spid="16"/>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500" fill="hold">
                                          <p:stCondLst>
                                            <p:cond delay="0"/>
                                          </p:stCondLst>
                                        </p:cTn>
                                        <p:tgtEl>
                                          <p:spTgt spid="28"/>
                                        </p:tgtEl>
                                        <p:attrNameLst>
                                          <p:attrName>style.visibility</p:attrName>
                                        </p:attrNameLst>
                                      </p:cBhvr>
                                      <p:to>
                                        <p:strVal val="visible"/>
                                      </p:to>
                                    </p:set>
                                    <p:anim calcmode="lin" valueType="num">
                                      <p:cBhvr additive="base">
                                        <p:cTn id="86" dur="1500" fill="hold"/>
                                        <p:tgtEl>
                                          <p:spTgt spid="28"/>
                                        </p:tgtEl>
                                        <p:attrNameLst>
                                          <p:attrName>ppt_x</p:attrName>
                                        </p:attrNameLst>
                                      </p:cBhvr>
                                      <p:tavLst>
                                        <p:tav tm="0">
                                          <p:val>
                                            <p:strVal val="#ppt_x"/>
                                          </p:val>
                                        </p:tav>
                                        <p:tav tm="100000">
                                          <p:val>
                                            <p:strVal val="#ppt_x"/>
                                          </p:val>
                                        </p:tav>
                                      </p:tavLst>
                                    </p:anim>
                                    <p:anim calcmode="lin" valueType="num">
                                      <p:cBhvr additive="base">
                                        <p:cTn id="87" dur="1500" fill="hold"/>
                                        <p:tgtEl>
                                          <p:spTgt spid="28"/>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500" fill="hold">
                                          <p:stCondLst>
                                            <p:cond delay="0"/>
                                          </p:stCondLst>
                                        </p:cTn>
                                        <p:tgtEl>
                                          <p:spTgt spid="29"/>
                                        </p:tgtEl>
                                        <p:attrNameLst>
                                          <p:attrName>style.visibility</p:attrName>
                                        </p:attrNameLst>
                                      </p:cBhvr>
                                      <p:to>
                                        <p:strVal val="visible"/>
                                      </p:to>
                                    </p:set>
                                    <p:anim calcmode="lin" valueType="num">
                                      <p:cBhvr additive="base">
                                        <p:cTn id="90" dur="1500" fill="hold"/>
                                        <p:tgtEl>
                                          <p:spTgt spid="29"/>
                                        </p:tgtEl>
                                        <p:attrNameLst>
                                          <p:attrName>ppt_x</p:attrName>
                                        </p:attrNameLst>
                                      </p:cBhvr>
                                      <p:tavLst>
                                        <p:tav tm="0">
                                          <p:val>
                                            <p:strVal val="#ppt_x"/>
                                          </p:val>
                                        </p:tav>
                                        <p:tav tm="100000">
                                          <p:val>
                                            <p:strVal val="#ppt_x"/>
                                          </p:val>
                                        </p:tav>
                                      </p:tavLst>
                                    </p:anim>
                                    <p:anim calcmode="lin" valueType="num">
                                      <p:cBhvr additive="base">
                                        <p:cTn id="91" dur="1500" fill="hold"/>
                                        <p:tgtEl>
                                          <p:spTgt spid="29"/>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500" fill="hold">
                                          <p:stCondLst>
                                            <p:cond delay="0"/>
                                          </p:stCondLst>
                                        </p:cTn>
                                        <p:tgtEl>
                                          <p:spTgt spid="41"/>
                                        </p:tgtEl>
                                        <p:attrNameLst>
                                          <p:attrName>style.visibility</p:attrName>
                                        </p:attrNameLst>
                                      </p:cBhvr>
                                      <p:to>
                                        <p:strVal val="visible"/>
                                      </p:to>
                                    </p:set>
                                    <p:anim calcmode="lin" valueType="num">
                                      <p:cBhvr additive="base">
                                        <p:cTn id="94" dur="1500" fill="hold"/>
                                        <p:tgtEl>
                                          <p:spTgt spid="41"/>
                                        </p:tgtEl>
                                        <p:attrNameLst>
                                          <p:attrName>ppt_x</p:attrName>
                                        </p:attrNameLst>
                                      </p:cBhvr>
                                      <p:tavLst>
                                        <p:tav tm="0">
                                          <p:val>
                                            <p:strVal val="#ppt_x"/>
                                          </p:val>
                                        </p:tav>
                                        <p:tav tm="100000">
                                          <p:val>
                                            <p:strVal val="#ppt_x"/>
                                          </p:val>
                                        </p:tav>
                                      </p:tavLst>
                                    </p:anim>
                                    <p:anim calcmode="lin" valueType="num">
                                      <p:cBhvr additive="base">
                                        <p:cTn id="95" dur="1500" fill="hold"/>
                                        <p:tgtEl>
                                          <p:spTgt spid="41"/>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500" fill="hold">
                                          <p:stCondLst>
                                            <p:cond delay="0"/>
                                          </p:stCondLst>
                                        </p:cTn>
                                        <p:tgtEl>
                                          <p:spTgt spid="44"/>
                                        </p:tgtEl>
                                        <p:attrNameLst>
                                          <p:attrName>style.visibility</p:attrName>
                                        </p:attrNameLst>
                                      </p:cBhvr>
                                      <p:to>
                                        <p:strVal val="visible"/>
                                      </p:to>
                                    </p:set>
                                    <p:anim calcmode="lin" valueType="num">
                                      <p:cBhvr additive="base">
                                        <p:cTn id="98" dur="1500" fill="hold"/>
                                        <p:tgtEl>
                                          <p:spTgt spid="44"/>
                                        </p:tgtEl>
                                        <p:attrNameLst>
                                          <p:attrName>ppt_x</p:attrName>
                                        </p:attrNameLst>
                                      </p:cBhvr>
                                      <p:tavLst>
                                        <p:tav tm="0">
                                          <p:val>
                                            <p:strVal val="#ppt_x"/>
                                          </p:val>
                                        </p:tav>
                                        <p:tav tm="100000">
                                          <p:val>
                                            <p:strVal val="#ppt_x"/>
                                          </p:val>
                                        </p:tav>
                                      </p:tavLst>
                                    </p:anim>
                                    <p:anim calcmode="lin" valueType="num">
                                      <p:cBhvr additive="base">
                                        <p:cTn id="99" dur="1500" fill="hold"/>
                                        <p:tgtEl>
                                          <p:spTgt spid="44"/>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500" fill="hold">
                                          <p:stCondLst>
                                            <p:cond delay="0"/>
                                          </p:stCondLst>
                                        </p:cTn>
                                        <p:tgtEl>
                                          <p:spTgt spid="45"/>
                                        </p:tgtEl>
                                        <p:attrNameLst>
                                          <p:attrName>style.visibility</p:attrName>
                                        </p:attrNameLst>
                                      </p:cBhvr>
                                      <p:to>
                                        <p:strVal val="visible"/>
                                      </p:to>
                                    </p:set>
                                    <p:anim calcmode="lin" valueType="num">
                                      <p:cBhvr additive="base">
                                        <p:cTn id="102" dur="1500" fill="hold"/>
                                        <p:tgtEl>
                                          <p:spTgt spid="45"/>
                                        </p:tgtEl>
                                        <p:attrNameLst>
                                          <p:attrName>ppt_x</p:attrName>
                                        </p:attrNameLst>
                                      </p:cBhvr>
                                      <p:tavLst>
                                        <p:tav tm="0">
                                          <p:val>
                                            <p:strVal val="#ppt_x"/>
                                          </p:val>
                                        </p:tav>
                                        <p:tav tm="100000">
                                          <p:val>
                                            <p:strVal val="#ppt_x"/>
                                          </p:val>
                                        </p:tav>
                                      </p:tavLst>
                                    </p:anim>
                                    <p:anim calcmode="lin" valueType="num">
                                      <p:cBhvr additive="base">
                                        <p:cTn id="103" dur="1500" fill="hold"/>
                                        <p:tgtEl>
                                          <p:spTgt spid="45"/>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500" fill="hold">
                                          <p:stCondLst>
                                            <p:cond delay="0"/>
                                          </p:stCondLst>
                                        </p:cTn>
                                        <p:tgtEl>
                                          <p:spTgt spid="46"/>
                                        </p:tgtEl>
                                        <p:attrNameLst>
                                          <p:attrName>style.visibility</p:attrName>
                                        </p:attrNameLst>
                                      </p:cBhvr>
                                      <p:to>
                                        <p:strVal val="visible"/>
                                      </p:to>
                                    </p:set>
                                    <p:anim calcmode="lin" valueType="num">
                                      <p:cBhvr additive="base">
                                        <p:cTn id="106" dur="1500" fill="hold"/>
                                        <p:tgtEl>
                                          <p:spTgt spid="46"/>
                                        </p:tgtEl>
                                        <p:attrNameLst>
                                          <p:attrName>ppt_x</p:attrName>
                                        </p:attrNameLst>
                                      </p:cBhvr>
                                      <p:tavLst>
                                        <p:tav tm="0">
                                          <p:val>
                                            <p:strVal val="#ppt_x"/>
                                          </p:val>
                                        </p:tav>
                                        <p:tav tm="100000">
                                          <p:val>
                                            <p:strVal val="#ppt_x"/>
                                          </p:val>
                                        </p:tav>
                                      </p:tavLst>
                                    </p:anim>
                                    <p:anim calcmode="lin" valueType="num">
                                      <p:cBhvr additive="base">
                                        <p:cTn id="107" dur="1500" fill="hold"/>
                                        <p:tgtEl>
                                          <p:spTgt spid="46"/>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500" fill="hold">
                                          <p:stCondLst>
                                            <p:cond delay="0"/>
                                          </p:stCondLst>
                                        </p:cTn>
                                        <p:tgtEl>
                                          <p:spTgt spid="48"/>
                                        </p:tgtEl>
                                        <p:attrNameLst>
                                          <p:attrName>style.visibility</p:attrName>
                                        </p:attrNameLst>
                                      </p:cBhvr>
                                      <p:to>
                                        <p:strVal val="visible"/>
                                      </p:to>
                                    </p:set>
                                    <p:anim calcmode="lin" valueType="num">
                                      <p:cBhvr additive="base">
                                        <p:cTn id="110" dur="1500" fill="hold"/>
                                        <p:tgtEl>
                                          <p:spTgt spid="48"/>
                                        </p:tgtEl>
                                        <p:attrNameLst>
                                          <p:attrName>ppt_x</p:attrName>
                                        </p:attrNameLst>
                                      </p:cBhvr>
                                      <p:tavLst>
                                        <p:tav tm="0">
                                          <p:val>
                                            <p:strVal val="#ppt_x"/>
                                          </p:val>
                                        </p:tav>
                                        <p:tav tm="100000">
                                          <p:val>
                                            <p:strVal val="#ppt_x"/>
                                          </p:val>
                                        </p:tav>
                                      </p:tavLst>
                                    </p:anim>
                                    <p:anim calcmode="lin" valueType="num">
                                      <p:cBhvr additive="base">
                                        <p:cTn id="111" dur="1500" fill="hold"/>
                                        <p:tgtEl>
                                          <p:spTgt spid="48"/>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500" fill="hold">
                                          <p:stCondLst>
                                            <p:cond delay="0"/>
                                          </p:stCondLst>
                                        </p:cTn>
                                        <p:tgtEl>
                                          <p:spTgt spid="49"/>
                                        </p:tgtEl>
                                        <p:attrNameLst>
                                          <p:attrName>style.visibility</p:attrName>
                                        </p:attrNameLst>
                                      </p:cBhvr>
                                      <p:to>
                                        <p:strVal val="visible"/>
                                      </p:to>
                                    </p:set>
                                    <p:anim calcmode="lin" valueType="num">
                                      <p:cBhvr additive="base">
                                        <p:cTn id="114" dur="1500" fill="hold"/>
                                        <p:tgtEl>
                                          <p:spTgt spid="49"/>
                                        </p:tgtEl>
                                        <p:attrNameLst>
                                          <p:attrName>ppt_x</p:attrName>
                                        </p:attrNameLst>
                                      </p:cBhvr>
                                      <p:tavLst>
                                        <p:tav tm="0">
                                          <p:val>
                                            <p:strVal val="#ppt_x"/>
                                          </p:val>
                                        </p:tav>
                                        <p:tav tm="100000">
                                          <p:val>
                                            <p:strVal val="#ppt_x"/>
                                          </p:val>
                                        </p:tav>
                                      </p:tavLst>
                                    </p:anim>
                                    <p:anim calcmode="lin" valueType="num">
                                      <p:cBhvr additive="base">
                                        <p:cTn id="115" dur="1500" fill="hold"/>
                                        <p:tgtEl>
                                          <p:spTgt spid="49"/>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500" fill="hold">
                                          <p:stCondLst>
                                            <p:cond delay="0"/>
                                          </p:stCondLst>
                                        </p:cTn>
                                        <p:tgtEl>
                                          <p:spTgt spid="50"/>
                                        </p:tgtEl>
                                        <p:attrNameLst>
                                          <p:attrName>style.visibility</p:attrName>
                                        </p:attrNameLst>
                                      </p:cBhvr>
                                      <p:to>
                                        <p:strVal val="visible"/>
                                      </p:to>
                                    </p:set>
                                    <p:anim calcmode="lin" valueType="num">
                                      <p:cBhvr additive="base">
                                        <p:cTn id="118" dur="1500" fill="hold"/>
                                        <p:tgtEl>
                                          <p:spTgt spid="50"/>
                                        </p:tgtEl>
                                        <p:attrNameLst>
                                          <p:attrName>ppt_x</p:attrName>
                                        </p:attrNameLst>
                                      </p:cBhvr>
                                      <p:tavLst>
                                        <p:tav tm="0">
                                          <p:val>
                                            <p:strVal val="#ppt_x"/>
                                          </p:val>
                                        </p:tav>
                                        <p:tav tm="100000">
                                          <p:val>
                                            <p:strVal val="#ppt_x"/>
                                          </p:val>
                                        </p:tav>
                                      </p:tavLst>
                                    </p:anim>
                                    <p:anim calcmode="lin" valueType="num">
                                      <p:cBhvr additive="base">
                                        <p:cTn id="119" dur="1500" fill="hold"/>
                                        <p:tgtEl>
                                          <p:spTgt spid="50"/>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500" fill="hold">
                                          <p:stCondLst>
                                            <p:cond delay="0"/>
                                          </p:stCondLst>
                                        </p:cTn>
                                        <p:tgtEl>
                                          <p:spTgt spid="51"/>
                                        </p:tgtEl>
                                        <p:attrNameLst>
                                          <p:attrName>style.visibility</p:attrName>
                                        </p:attrNameLst>
                                      </p:cBhvr>
                                      <p:to>
                                        <p:strVal val="visible"/>
                                      </p:to>
                                    </p:set>
                                    <p:anim calcmode="lin" valueType="num">
                                      <p:cBhvr additive="base">
                                        <p:cTn id="122" dur="1500" fill="hold"/>
                                        <p:tgtEl>
                                          <p:spTgt spid="51"/>
                                        </p:tgtEl>
                                        <p:attrNameLst>
                                          <p:attrName>ppt_x</p:attrName>
                                        </p:attrNameLst>
                                      </p:cBhvr>
                                      <p:tavLst>
                                        <p:tav tm="0">
                                          <p:val>
                                            <p:strVal val="#ppt_x"/>
                                          </p:val>
                                        </p:tav>
                                        <p:tav tm="100000">
                                          <p:val>
                                            <p:strVal val="#ppt_x"/>
                                          </p:val>
                                        </p:tav>
                                      </p:tavLst>
                                    </p:anim>
                                    <p:anim calcmode="lin" valueType="num">
                                      <p:cBhvr additive="base">
                                        <p:cTn id="123" dur="1500" fill="hold"/>
                                        <p:tgtEl>
                                          <p:spTgt spid="51"/>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500" fill="hold">
                                          <p:stCondLst>
                                            <p:cond delay="0"/>
                                          </p:stCondLst>
                                        </p:cTn>
                                        <p:tgtEl>
                                          <p:spTgt spid="55"/>
                                        </p:tgtEl>
                                        <p:attrNameLst>
                                          <p:attrName>style.visibility</p:attrName>
                                        </p:attrNameLst>
                                      </p:cBhvr>
                                      <p:to>
                                        <p:strVal val="visible"/>
                                      </p:to>
                                    </p:set>
                                    <p:anim calcmode="lin" valueType="num">
                                      <p:cBhvr additive="base">
                                        <p:cTn id="126" dur="1500" fill="hold"/>
                                        <p:tgtEl>
                                          <p:spTgt spid="55"/>
                                        </p:tgtEl>
                                        <p:attrNameLst>
                                          <p:attrName>ppt_x</p:attrName>
                                        </p:attrNameLst>
                                      </p:cBhvr>
                                      <p:tavLst>
                                        <p:tav tm="0">
                                          <p:val>
                                            <p:strVal val="#ppt_x"/>
                                          </p:val>
                                        </p:tav>
                                        <p:tav tm="100000">
                                          <p:val>
                                            <p:strVal val="#ppt_x"/>
                                          </p:val>
                                        </p:tav>
                                      </p:tavLst>
                                    </p:anim>
                                    <p:anim calcmode="lin" valueType="num">
                                      <p:cBhvr additive="base">
                                        <p:cTn id="127" dur="1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000" fill="hold">
                                          <p:stCondLst>
                                            <p:cond delay="0"/>
                                          </p:stCondLst>
                                        </p:cTn>
                                        <p:tgtEl>
                                          <p:spTgt spid="148"/>
                                        </p:tgtEl>
                                        <p:attrNameLst>
                                          <p:attrName>style.visibility</p:attrName>
                                        </p:attrNameLst>
                                      </p:cBhvr>
                                      <p:to>
                                        <p:strVal val="visible"/>
                                      </p:to>
                                    </p:set>
                                    <p:anim calcmode="lin" valueType="num">
                                      <p:cBhvr additive="base">
                                        <p:cTn id="132" dur="1000" fill="hold"/>
                                        <p:tgtEl>
                                          <p:spTgt spid="148"/>
                                        </p:tgtEl>
                                        <p:attrNameLst>
                                          <p:attrName>ppt_x</p:attrName>
                                        </p:attrNameLst>
                                      </p:cBhvr>
                                      <p:tavLst>
                                        <p:tav tm="0">
                                          <p:val>
                                            <p:strVal val="#ppt_x"/>
                                          </p:val>
                                        </p:tav>
                                        <p:tav tm="100000">
                                          <p:val>
                                            <p:strVal val="#ppt_x"/>
                                          </p:val>
                                        </p:tav>
                                      </p:tavLst>
                                    </p:anim>
                                    <p:anim calcmode="lin" valueType="num">
                                      <p:cBhvr additive="base">
                                        <p:cTn id="133" dur="10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000" fill="hold">
                                          <p:stCondLst>
                                            <p:cond delay="0"/>
                                          </p:stCondLst>
                                        </p:cTn>
                                        <p:tgtEl>
                                          <p:spTgt spid="86"/>
                                        </p:tgtEl>
                                        <p:attrNameLst>
                                          <p:attrName>style.visibility</p:attrName>
                                        </p:attrNameLst>
                                      </p:cBhvr>
                                      <p:to>
                                        <p:strVal val="visible"/>
                                      </p:to>
                                    </p:set>
                                    <p:anim calcmode="lin" valueType="num">
                                      <p:cBhvr additive="base">
                                        <p:cTn id="138" dur="1000" fill="hold"/>
                                        <p:tgtEl>
                                          <p:spTgt spid="86"/>
                                        </p:tgtEl>
                                        <p:attrNameLst>
                                          <p:attrName>ppt_x</p:attrName>
                                        </p:attrNameLst>
                                      </p:cBhvr>
                                      <p:tavLst>
                                        <p:tav tm="0">
                                          <p:val>
                                            <p:strVal val="#ppt_x"/>
                                          </p:val>
                                        </p:tav>
                                        <p:tav tm="100000">
                                          <p:val>
                                            <p:strVal val="#ppt_x"/>
                                          </p:val>
                                        </p:tav>
                                      </p:tavLst>
                                    </p:anim>
                                    <p:anim calcmode="lin" valueType="num">
                                      <p:cBhvr additive="base">
                                        <p:cTn id="139" dur="1000" fill="hold"/>
                                        <p:tgtEl>
                                          <p:spTgt spid="86"/>
                                        </p:tgtEl>
                                        <p:attrNameLst>
                                          <p:attrName>ppt_y</p:attrName>
                                        </p:attrNameLst>
                                      </p:cBhvr>
                                      <p:tavLst>
                                        <p:tav tm="0">
                                          <p:val>
                                            <p:strVal val="1+#ppt_h/2"/>
                                          </p:val>
                                        </p:tav>
                                        <p:tav tm="100000">
                                          <p:val>
                                            <p:strVal val="#ppt_y"/>
                                          </p:val>
                                        </p:tav>
                                      </p:tavLst>
                                    </p:anim>
                                  </p:childTnLst>
                                </p:cTn>
                              </p:par>
                              <p:par>
                                <p:cTn id="140" presetID="2" presetClass="entr" presetSubtype="4" fill="hold" nodeType="withEffect">
                                  <p:stCondLst>
                                    <p:cond delay="0"/>
                                  </p:stCondLst>
                                  <p:childTnLst>
                                    <p:set>
                                      <p:cBhvr>
                                        <p:cTn id="141" dur="1000" fill="hold">
                                          <p:stCondLst>
                                            <p:cond delay="0"/>
                                          </p:stCondLst>
                                        </p:cTn>
                                        <p:tgtEl>
                                          <p:spTgt spid="87"/>
                                        </p:tgtEl>
                                        <p:attrNameLst>
                                          <p:attrName>style.visibility</p:attrName>
                                        </p:attrNameLst>
                                      </p:cBhvr>
                                      <p:to>
                                        <p:strVal val="visible"/>
                                      </p:to>
                                    </p:set>
                                    <p:anim calcmode="lin" valueType="num">
                                      <p:cBhvr additive="base">
                                        <p:cTn id="142" dur="1000" fill="hold"/>
                                        <p:tgtEl>
                                          <p:spTgt spid="87"/>
                                        </p:tgtEl>
                                        <p:attrNameLst>
                                          <p:attrName>ppt_x</p:attrName>
                                        </p:attrNameLst>
                                      </p:cBhvr>
                                      <p:tavLst>
                                        <p:tav tm="0">
                                          <p:val>
                                            <p:strVal val="#ppt_x"/>
                                          </p:val>
                                        </p:tav>
                                        <p:tav tm="100000">
                                          <p:val>
                                            <p:strVal val="#ppt_x"/>
                                          </p:val>
                                        </p:tav>
                                      </p:tavLst>
                                    </p:anim>
                                    <p:anim calcmode="lin" valueType="num">
                                      <p:cBhvr additive="base">
                                        <p:cTn id="143" dur="1000" fill="hold"/>
                                        <p:tgtEl>
                                          <p:spTgt spid="87"/>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000" fill="hold">
                                          <p:stCondLst>
                                            <p:cond delay="0"/>
                                          </p:stCondLst>
                                        </p:cTn>
                                        <p:tgtEl>
                                          <p:spTgt spid="88"/>
                                        </p:tgtEl>
                                        <p:attrNameLst>
                                          <p:attrName>style.visibility</p:attrName>
                                        </p:attrNameLst>
                                      </p:cBhvr>
                                      <p:to>
                                        <p:strVal val="visible"/>
                                      </p:to>
                                    </p:set>
                                    <p:anim calcmode="lin" valueType="num">
                                      <p:cBhvr additive="base">
                                        <p:cTn id="146" dur="1000" fill="hold"/>
                                        <p:tgtEl>
                                          <p:spTgt spid="88"/>
                                        </p:tgtEl>
                                        <p:attrNameLst>
                                          <p:attrName>ppt_x</p:attrName>
                                        </p:attrNameLst>
                                      </p:cBhvr>
                                      <p:tavLst>
                                        <p:tav tm="0">
                                          <p:val>
                                            <p:strVal val="#ppt_x"/>
                                          </p:val>
                                        </p:tav>
                                        <p:tav tm="100000">
                                          <p:val>
                                            <p:strVal val="#ppt_x"/>
                                          </p:val>
                                        </p:tav>
                                      </p:tavLst>
                                    </p:anim>
                                    <p:anim calcmode="lin" valueType="num">
                                      <p:cBhvr additive="base">
                                        <p:cTn id="147" dur="1000" fill="hold"/>
                                        <p:tgtEl>
                                          <p:spTgt spid="88"/>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000" fill="hold">
                                          <p:stCondLst>
                                            <p:cond delay="0"/>
                                          </p:stCondLst>
                                        </p:cTn>
                                        <p:tgtEl>
                                          <p:spTgt spid="89"/>
                                        </p:tgtEl>
                                        <p:attrNameLst>
                                          <p:attrName>style.visibility</p:attrName>
                                        </p:attrNameLst>
                                      </p:cBhvr>
                                      <p:to>
                                        <p:strVal val="visible"/>
                                      </p:to>
                                    </p:set>
                                    <p:anim calcmode="lin" valueType="num">
                                      <p:cBhvr additive="base">
                                        <p:cTn id="150" dur="1000" fill="hold"/>
                                        <p:tgtEl>
                                          <p:spTgt spid="89"/>
                                        </p:tgtEl>
                                        <p:attrNameLst>
                                          <p:attrName>ppt_x</p:attrName>
                                        </p:attrNameLst>
                                      </p:cBhvr>
                                      <p:tavLst>
                                        <p:tav tm="0">
                                          <p:val>
                                            <p:strVal val="#ppt_x"/>
                                          </p:val>
                                        </p:tav>
                                        <p:tav tm="100000">
                                          <p:val>
                                            <p:strVal val="#ppt_x"/>
                                          </p:val>
                                        </p:tav>
                                      </p:tavLst>
                                    </p:anim>
                                    <p:anim calcmode="lin" valueType="num">
                                      <p:cBhvr additive="base">
                                        <p:cTn id="151" dur="1000" fill="hold"/>
                                        <p:tgtEl>
                                          <p:spTgt spid="89"/>
                                        </p:tgtEl>
                                        <p:attrNameLst>
                                          <p:attrName>ppt_y</p:attrName>
                                        </p:attrNameLst>
                                      </p:cBhvr>
                                      <p:tavLst>
                                        <p:tav tm="0">
                                          <p:val>
                                            <p:strVal val="1+#ppt_h/2"/>
                                          </p:val>
                                        </p:tav>
                                        <p:tav tm="100000">
                                          <p:val>
                                            <p:strVal val="#ppt_y"/>
                                          </p:val>
                                        </p:tav>
                                      </p:tavLst>
                                    </p:anim>
                                  </p:childTnLst>
                                </p:cTn>
                              </p:par>
                              <p:par>
                                <p:cTn id="152" presetID="2" presetClass="entr" presetSubtype="4" fill="hold" nodeType="withEffect">
                                  <p:stCondLst>
                                    <p:cond delay="0"/>
                                  </p:stCondLst>
                                  <p:childTnLst>
                                    <p:set>
                                      <p:cBhvr>
                                        <p:cTn id="153" dur="1000" fill="hold">
                                          <p:stCondLst>
                                            <p:cond delay="0"/>
                                          </p:stCondLst>
                                        </p:cTn>
                                        <p:tgtEl>
                                          <p:spTgt spid="90"/>
                                        </p:tgtEl>
                                        <p:attrNameLst>
                                          <p:attrName>style.visibility</p:attrName>
                                        </p:attrNameLst>
                                      </p:cBhvr>
                                      <p:to>
                                        <p:strVal val="visible"/>
                                      </p:to>
                                    </p:set>
                                    <p:anim calcmode="lin" valueType="num">
                                      <p:cBhvr additive="base">
                                        <p:cTn id="154" dur="1000" fill="hold"/>
                                        <p:tgtEl>
                                          <p:spTgt spid="90"/>
                                        </p:tgtEl>
                                        <p:attrNameLst>
                                          <p:attrName>ppt_x</p:attrName>
                                        </p:attrNameLst>
                                      </p:cBhvr>
                                      <p:tavLst>
                                        <p:tav tm="0">
                                          <p:val>
                                            <p:strVal val="#ppt_x"/>
                                          </p:val>
                                        </p:tav>
                                        <p:tav tm="100000">
                                          <p:val>
                                            <p:strVal val="#ppt_x"/>
                                          </p:val>
                                        </p:tav>
                                      </p:tavLst>
                                    </p:anim>
                                    <p:anim calcmode="lin" valueType="num">
                                      <p:cBhvr additive="base">
                                        <p:cTn id="155" dur="1000" fill="hold"/>
                                        <p:tgtEl>
                                          <p:spTgt spid="90"/>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000" fill="hold">
                                          <p:stCondLst>
                                            <p:cond delay="0"/>
                                          </p:stCondLst>
                                        </p:cTn>
                                        <p:tgtEl>
                                          <p:spTgt spid="100"/>
                                        </p:tgtEl>
                                        <p:attrNameLst>
                                          <p:attrName>style.visibility</p:attrName>
                                        </p:attrNameLst>
                                      </p:cBhvr>
                                      <p:to>
                                        <p:strVal val="visible"/>
                                      </p:to>
                                    </p:set>
                                    <p:anim calcmode="lin" valueType="num">
                                      <p:cBhvr additive="base">
                                        <p:cTn id="158" dur="1000" fill="hold"/>
                                        <p:tgtEl>
                                          <p:spTgt spid="100"/>
                                        </p:tgtEl>
                                        <p:attrNameLst>
                                          <p:attrName>ppt_x</p:attrName>
                                        </p:attrNameLst>
                                      </p:cBhvr>
                                      <p:tavLst>
                                        <p:tav tm="0">
                                          <p:val>
                                            <p:strVal val="#ppt_x"/>
                                          </p:val>
                                        </p:tav>
                                        <p:tav tm="100000">
                                          <p:val>
                                            <p:strVal val="#ppt_x"/>
                                          </p:val>
                                        </p:tav>
                                      </p:tavLst>
                                    </p:anim>
                                    <p:anim calcmode="lin" valueType="num">
                                      <p:cBhvr additive="base">
                                        <p:cTn id="159" dur="1000" fill="hold"/>
                                        <p:tgtEl>
                                          <p:spTgt spid="100"/>
                                        </p:tgtEl>
                                        <p:attrNameLst>
                                          <p:attrName>ppt_y</p:attrName>
                                        </p:attrNameLst>
                                      </p:cBhvr>
                                      <p:tavLst>
                                        <p:tav tm="0">
                                          <p:val>
                                            <p:strVal val="1+#ppt_h/2"/>
                                          </p:val>
                                        </p:tav>
                                        <p:tav tm="100000">
                                          <p:val>
                                            <p:strVal val="#ppt_y"/>
                                          </p:val>
                                        </p:tav>
                                      </p:tavLst>
                                    </p:anim>
                                  </p:childTnLst>
                                </p:cTn>
                              </p:par>
                              <p:par>
                                <p:cTn id="160" presetID="2" presetClass="entr" presetSubtype="4" fill="hold" nodeType="withEffect">
                                  <p:stCondLst>
                                    <p:cond delay="0"/>
                                  </p:stCondLst>
                                  <p:childTnLst>
                                    <p:set>
                                      <p:cBhvr>
                                        <p:cTn id="161" dur="1000" fill="hold">
                                          <p:stCondLst>
                                            <p:cond delay="0"/>
                                          </p:stCondLst>
                                        </p:cTn>
                                        <p:tgtEl>
                                          <p:spTgt spid="91"/>
                                        </p:tgtEl>
                                        <p:attrNameLst>
                                          <p:attrName>style.visibility</p:attrName>
                                        </p:attrNameLst>
                                      </p:cBhvr>
                                      <p:to>
                                        <p:strVal val="visible"/>
                                      </p:to>
                                    </p:set>
                                    <p:anim calcmode="lin" valueType="num">
                                      <p:cBhvr additive="base">
                                        <p:cTn id="162" dur="1000" fill="hold"/>
                                        <p:tgtEl>
                                          <p:spTgt spid="91"/>
                                        </p:tgtEl>
                                        <p:attrNameLst>
                                          <p:attrName>ppt_x</p:attrName>
                                        </p:attrNameLst>
                                      </p:cBhvr>
                                      <p:tavLst>
                                        <p:tav tm="0">
                                          <p:val>
                                            <p:strVal val="#ppt_x"/>
                                          </p:val>
                                        </p:tav>
                                        <p:tav tm="100000">
                                          <p:val>
                                            <p:strVal val="#ppt_x"/>
                                          </p:val>
                                        </p:tav>
                                      </p:tavLst>
                                    </p:anim>
                                    <p:anim calcmode="lin" valueType="num">
                                      <p:cBhvr additive="base">
                                        <p:cTn id="163" dur="1000" fill="hold"/>
                                        <p:tgtEl>
                                          <p:spTgt spid="91"/>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000" fill="hold">
                                          <p:stCondLst>
                                            <p:cond delay="0"/>
                                          </p:stCondLst>
                                        </p:cTn>
                                        <p:tgtEl>
                                          <p:spTgt spid="92"/>
                                        </p:tgtEl>
                                        <p:attrNameLst>
                                          <p:attrName>style.visibility</p:attrName>
                                        </p:attrNameLst>
                                      </p:cBhvr>
                                      <p:to>
                                        <p:strVal val="visible"/>
                                      </p:to>
                                    </p:set>
                                    <p:anim calcmode="lin" valueType="num">
                                      <p:cBhvr additive="base">
                                        <p:cTn id="166" dur="1000" fill="hold"/>
                                        <p:tgtEl>
                                          <p:spTgt spid="92"/>
                                        </p:tgtEl>
                                        <p:attrNameLst>
                                          <p:attrName>ppt_x</p:attrName>
                                        </p:attrNameLst>
                                      </p:cBhvr>
                                      <p:tavLst>
                                        <p:tav tm="0">
                                          <p:val>
                                            <p:strVal val="#ppt_x"/>
                                          </p:val>
                                        </p:tav>
                                        <p:tav tm="100000">
                                          <p:val>
                                            <p:strVal val="#ppt_x"/>
                                          </p:val>
                                        </p:tav>
                                      </p:tavLst>
                                    </p:anim>
                                    <p:anim calcmode="lin" valueType="num">
                                      <p:cBhvr additive="base">
                                        <p:cTn id="167" dur="1000" fill="hold"/>
                                        <p:tgtEl>
                                          <p:spTgt spid="92"/>
                                        </p:tgtEl>
                                        <p:attrNameLst>
                                          <p:attrName>ppt_y</p:attrName>
                                        </p:attrNameLst>
                                      </p:cBhvr>
                                      <p:tavLst>
                                        <p:tav tm="0">
                                          <p:val>
                                            <p:strVal val="1+#ppt_h/2"/>
                                          </p:val>
                                        </p:tav>
                                        <p:tav tm="100000">
                                          <p:val>
                                            <p:strVal val="#ppt_y"/>
                                          </p:val>
                                        </p:tav>
                                      </p:tavLst>
                                    </p:anim>
                                  </p:childTnLst>
                                </p:cTn>
                              </p:par>
                              <p:par>
                                <p:cTn id="168" presetID="2" presetClass="entr" presetSubtype="4" fill="hold" nodeType="withEffect">
                                  <p:stCondLst>
                                    <p:cond delay="0"/>
                                  </p:stCondLst>
                                  <p:childTnLst>
                                    <p:set>
                                      <p:cBhvr>
                                        <p:cTn id="169" dur="1000" fill="hold">
                                          <p:stCondLst>
                                            <p:cond delay="0"/>
                                          </p:stCondLst>
                                        </p:cTn>
                                        <p:tgtEl>
                                          <p:spTgt spid="93"/>
                                        </p:tgtEl>
                                        <p:attrNameLst>
                                          <p:attrName>style.visibility</p:attrName>
                                        </p:attrNameLst>
                                      </p:cBhvr>
                                      <p:to>
                                        <p:strVal val="visible"/>
                                      </p:to>
                                    </p:set>
                                    <p:anim calcmode="lin" valueType="num">
                                      <p:cBhvr additive="base">
                                        <p:cTn id="170" dur="1000" fill="hold"/>
                                        <p:tgtEl>
                                          <p:spTgt spid="93"/>
                                        </p:tgtEl>
                                        <p:attrNameLst>
                                          <p:attrName>ppt_x</p:attrName>
                                        </p:attrNameLst>
                                      </p:cBhvr>
                                      <p:tavLst>
                                        <p:tav tm="0">
                                          <p:val>
                                            <p:strVal val="#ppt_x"/>
                                          </p:val>
                                        </p:tav>
                                        <p:tav tm="100000">
                                          <p:val>
                                            <p:strVal val="#ppt_x"/>
                                          </p:val>
                                        </p:tav>
                                      </p:tavLst>
                                    </p:anim>
                                    <p:anim calcmode="lin" valueType="num">
                                      <p:cBhvr additive="base">
                                        <p:cTn id="171" dur="1000" fill="hold"/>
                                        <p:tgtEl>
                                          <p:spTgt spid="93"/>
                                        </p:tgtEl>
                                        <p:attrNameLst>
                                          <p:attrName>ppt_y</p:attrName>
                                        </p:attrNameLst>
                                      </p:cBhvr>
                                      <p:tavLst>
                                        <p:tav tm="0">
                                          <p:val>
                                            <p:strVal val="1+#ppt_h/2"/>
                                          </p:val>
                                        </p:tav>
                                        <p:tav tm="100000">
                                          <p:val>
                                            <p:strVal val="#ppt_y"/>
                                          </p:val>
                                        </p:tav>
                                      </p:tavLst>
                                    </p:anim>
                                  </p:childTnLst>
                                </p:cTn>
                              </p:par>
                              <p:par>
                                <p:cTn id="172" presetID="2" presetClass="entr" presetSubtype="4" fill="hold" nodeType="withEffect">
                                  <p:stCondLst>
                                    <p:cond delay="0"/>
                                  </p:stCondLst>
                                  <p:childTnLst>
                                    <p:set>
                                      <p:cBhvr>
                                        <p:cTn id="173" dur="1000" fill="hold">
                                          <p:stCondLst>
                                            <p:cond delay="0"/>
                                          </p:stCondLst>
                                        </p:cTn>
                                        <p:tgtEl>
                                          <p:spTgt spid="94"/>
                                        </p:tgtEl>
                                        <p:attrNameLst>
                                          <p:attrName>style.visibility</p:attrName>
                                        </p:attrNameLst>
                                      </p:cBhvr>
                                      <p:to>
                                        <p:strVal val="visible"/>
                                      </p:to>
                                    </p:set>
                                    <p:anim calcmode="lin" valueType="num">
                                      <p:cBhvr additive="base">
                                        <p:cTn id="174" dur="1000" fill="hold"/>
                                        <p:tgtEl>
                                          <p:spTgt spid="94"/>
                                        </p:tgtEl>
                                        <p:attrNameLst>
                                          <p:attrName>ppt_x</p:attrName>
                                        </p:attrNameLst>
                                      </p:cBhvr>
                                      <p:tavLst>
                                        <p:tav tm="0">
                                          <p:val>
                                            <p:strVal val="#ppt_x"/>
                                          </p:val>
                                        </p:tav>
                                        <p:tav tm="100000">
                                          <p:val>
                                            <p:strVal val="#ppt_x"/>
                                          </p:val>
                                        </p:tav>
                                      </p:tavLst>
                                    </p:anim>
                                    <p:anim calcmode="lin" valueType="num">
                                      <p:cBhvr additive="base">
                                        <p:cTn id="175" dur="1000" fill="hold"/>
                                        <p:tgtEl>
                                          <p:spTgt spid="94"/>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000" fill="hold">
                                          <p:stCondLst>
                                            <p:cond delay="0"/>
                                          </p:stCondLst>
                                        </p:cTn>
                                        <p:tgtEl>
                                          <p:spTgt spid="95"/>
                                        </p:tgtEl>
                                        <p:attrNameLst>
                                          <p:attrName>style.visibility</p:attrName>
                                        </p:attrNameLst>
                                      </p:cBhvr>
                                      <p:to>
                                        <p:strVal val="visible"/>
                                      </p:to>
                                    </p:set>
                                    <p:anim calcmode="lin" valueType="num">
                                      <p:cBhvr additive="base">
                                        <p:cTn id="178" dur="1000" fill="hold"/>
                                        <p:tgtEl>
                                          <p:spTgt spid="95"/>
                                        </p:tgtEl>
                                        <p:attrNameLst>
                                          <p:attrName>ppt_x</p:attrName>
                                        </p:attrNameLst>
                                      </p:cBhvr>
                                      <p:tavLst>
                                        <p:tav tm="0">
                                          <p:val>
                                            <p:strVal val="#ppt_x"/>
                                          </p:val>
                                        </p:tav>
                                        <p:tav tm="100000">
                                          <p:val>
                                            <p:strVal val="#ppt_x"/>
                                          </p:val>
                                        </p:tav>
                                      </p:tavLst>
                                    </p:anim>
                                    <p:anim calcmode="lin" valueType="num">
                                      <p:cBhvr additive="base">
                                        <p:cTn id="179" dur="1000" fill="hold"/>
                                        <p:tgtEl>
                                          <p:spTgt spid="95"/>
                                        </p:tgtEl>
                                        <p:attrNameLst>
                                          <p:attrName>ppt_y</p:attrName>
                                        </p:attrNameLst>
                                      </p:cBhvr>
                                      <p:tavLst>
                                        <p:tav tm="0">
                                          <p:val>
                                            <p:strVal val="1+#ppt_h/2"/>
                                          </p:val>
                                        </p:tav>
                                        <p:tav tm="100000">
                                          <p:val>
                                            <p:strVal val="#ppt_y"/>
                                          </p:val>
                                        </p:tav>
                                      </p:tavLst>
                                    </p:anim>
                                  </p:childTnLst>
                                </p:cTn>
                              </p:par>
                              <p:par>
                                <p:cTn id="180" presetID="2" presetClass="entr" presetSubtype="4" fill="hold" grpId="0" nodeType="withEffect">
                                  <p:stCondLst>
                                    <p:cond delay="0"/>
                                  </p:stCondLst>
                                  <p:childTnLst>
                                    <p:set>
                                      <p:cBhvr>
                                        <p:cTn id="181" dur="1000" fill="hold">
                                          <p:stCondLst>
                                            <p:cond delay="0"/>
                                          </p:stCondLst>
                                        </p:cTn>
                                        <p:tgtEl>
                                          <p:spTgt spid="99"/>
                                        </p:tgtEl>
                                        <p:attrNameLst>
                                          <p:attrName>style.visibility</p:attrName>
                                        </p:attrNameLst>
                                      </p:cBhvr>
                                      <p:to>
                                        <p:strVal val="visible"/>
                                      </p:to>
                                    </p:set>
                                    <p:anim calcmode="lin" valueType="num">
                                      <p:cBhvr additive="base">
                                        <p:cTn id="182" dur="1000" fill="hold"/>
                                        <p:tgtEl>
                                          <p:spTgt spid="99"/>
                                        </p:tgtEl>
                                        <p:attrNameLst>
                                          <p:attrName>ppt_x</p:attrName>
                                        </p:attrNameLst>
                                      </p:cBhvr>
                                      <p:tavLst>
                                        <p:tav tm="0">
                                          <p:val>
                                            <p:strVal val="#ppt_x"/>
                                          </p:val>
                                        </p:tav>
                                        <p:tav tm="100000">
                                          <p:val>
                                            <p:strVal val="#ppt_x"/>
                                          </p:val>
                                        </p:tav>
                                      </p:tavLst>
                                    </p:anim>
                                    <p:anim calcmode="lin" valueType="num">
                                      <p:cBhvr additive="base">
                                        <p:cTn id="183" dur="10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52" grpId="0"/>
      <p:bldP spid="40" grpId="0"/>
      <p:bldP spid="71" grpId="0"/>
      <p:bldP spid="38" grpId="0"/>
      <p:bldP spid="148" grpId="0"/>
      <p:bldP spid="148" grpId="1"/>
      <p:bldP spid="8" grpId="0"/>
      <p:bldP spid="8" grpId="1"/>
      <p:bldP spid="9" grpId="0"/>
      <p:bldP spid="9" grpId="1"/>
      <p:bldP spid="18" grpId="0"/>
      <p:bldP spid="18" grpId="1"/>
      <p:bldP spid="16" grpId="0" bldLvl="0" animBg="1"/>
      <p:bldP spid="16" grpId="1" animBg="1"/>
      <p:bldP spid="28" grpId="0"/>
      <p:bldP spid="28" grpId="1"/>
      <p:bldP spid="46" grpId="0"/>
      <p:bldP spid="46" grpId="1"/>
      <p:bldP spid="48" grpId="0"/>
      <p:bldP spid="48" grpId="1"/>
      <p:bldP spid="49" grpId="0"/>
      <p:bldP spid="49" grpId="1"/>
      <p:bldP spid="50" grpId="0"/>
      <p:bldP spid="50" grpId="1"/>
      <p:bldP spid="51" grpId="0" bldLvl="0" animBg="1"/>
      <p:bldP spid="51" grpId="1" animBg="1"/>
      <p:bldP spid="55" grpId="0"/>
      <p:bldP spid="55" grpId="1"/>
      <p:bldP spid="86" grpId="0" bldLvl="0" animBg="1"/>
      <p:bldP spid="86" grpId="1" animBg="1"/>
      <p:bldP spid="88" grpId="0"/>
      <p:bldP spid="88" grpId="1"/>
      <p:bldP spid="89" grpId="0"/>
      <p:bldP spid="89" grpId="1"/>
      <p:bldP spid="92" grpId="0"/>
      <p:bldP spid="92" grpId="1"/>
      <p:bldP spid="95" grpId="0"/>
      <p:bldP spid="95" grpId="1"/>
      <p:bldP spid="99" grpId="0"/>
      <p:bldP spid="99" grpId="1"/>
      <p:bldP spid="100" grpId="0"/>
      <p:bldP spid="100"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5" name="任意多边形: 形状 4"/>
          <p:cNvSpPr>
            <a:spLocks noChangeAspect="1"/>
          </p:cNvSpPr>
          <p:nvPr/>
        </p:nvSpPr>
        <p:spPr>
          <a:xfrm>
            <a:off x="-1023258" y="5834742"/>
            <a:ext cx="2046516" cy="204651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8C8C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p:nvSpPr>
        <p:spPr>
          <a:xfrm>
            <a:off x="886781" y="2369346"/>
            <a:ext cx="527484" cy="527484"/>
          </a:xfrm>
          <a:prstGeom prst="ellipse">
            <a:avLst/>
          </a:prstGeom>
          <a:solidFill>
            <a:srgbClr val="CCB8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318978" y="2008169"/>
            <a:ext cx="270733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sp>
        <p:nvSpPr>
          <p:cNvPr id="12" name="文本框 11"/>
          <p:cNvSpPr txBox="1"/>
          <p:nvPr/>
        </p:nvSpPr>
        <p:spPr>
          <a:xfrm>
            <a:off x="1859126" y="4310756"/>
            <a:ext cx="1585842"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6A894">
                    <a:alpha val="0"/>
                  </a:srgbClr>
                </a:solidFill>
                <a:effectLst/>
                <a:uLnTx/>
                <a:uFillTx/>
                <a:latin typeface="新宋体" panose="02010609030101010101" pitchFamily="49" charset="-122"/>
                <a:ea typeface="新宋体" panose="02010609030101010101" pitchFamily="49" charset="-122"/>
                <a:cs typeface="+mn-cs"/>
              </a:rPr>
              <a:t>模板</a:t>
            </a:r>
          </a:p>
        </p:txBody>
      </p:sp>
      <p:sp>
        <p:nvSpPr>
          <p:cNvPr id="13" name="文本框 12"/>
          <p:cNvSpPr txBox="1"/>
          <p:nvPr/>
        </p:nvSpPr>
        <p:spPr>
          <a:xfrm>
            <a:off x="2853086" y="4408522"/>
            <a:ext cx="2672679"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958E7E">
                    <a:alpha val="0"/>
                  </a:srgbClr>
                </a:solidFill>
                <a:effectLst/>
                <a:uLnTx/>
                <a:uFillTx/>
                <a:latin typeface="Bookman Old Style" panose="02050604050505020204" pitchFamily="18" charset="0"/>
                <a:ea typeface="方正姚体" panose="02010601030101010101" pitchFamily="2" charset="-122"/>
                <a:cs typeface="+mn-cs"/>
              </a:rPr>
              <a:t>TEMPLATETEMPLATE</a:t>
            </a:r>
            <a:endParaRPr kumimoji="0" lang="zh-CN" altLang="en-US" sz="700" b="0" i="0" u="none" strike="noStrike" kern="1200" cap="none" spc="0" normalizeH="0" baseline="0" noProof="0" dirty="0">
              <a:ln>
                <a:noFill/>
              </a:ln>
              <a:solidFill>
                <a:srgbClr val="958E7E">
                  <a:alpha val="0"/>
                </a:srgbClr>
              </a:solidFill>
              <a:effectLst/>
              <a:uLnTx/>
              <a:uFillTx/>
              <a:latin typeface="Bookman Old Style" panose="02050604050505020204" pitchFamily="18" charset="0"/>
              <a:ea typeface="方正姚体" panose="02010601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rgbClr val="958E7E">
                  <a:alpha val="0"/>
                </a:srgbClr>
              </a:solidFill>
              <a:effectLst/>
              <a:uLnTx/>
              <a:uFillTx/>
              <a:latin typeface="Bookman Old Style" panose="02050604050505020204" pitchFamily="18" charset="0"/>
              <a:ea typeface="方正姚体" panose="02010601030101010101" pitchFamily="2" charset="-122"/>
              <a:cs typeface="+mn-cs"/>
            </a:endParaRPr>
          </a:p>
        </p:txBody>
      </p:sp>
      <p:sp>
        <p:nvSpPr>
          <p:cNvPr id="35" name="任意多边形: 形状 34"/>
          <p:cNvSpPr/>
          <p:nvPr/>
        </p:nvSpPr>
        <p:spPr>
          <a:xfrm>
            <a:off x="-8251624" y="1729653"/>
            <a:ext cx="6187754" cy="1956316"/>
          </a:xfrm>
          <a:custGeom>
            <a:avLst/>
            <a:gdLst>
              <a:gd name="connsiteX0" fmla="*/ 0 w 6187754"/>
              <a:gd name="connsiteY0" fmla="*/ 0 h 1956316"/>
              <a:gd name="connsiteX1" fmla="*/ 6187754 w 6187754"/>
              <a:gd name="connsiteY1" fmla="*/ 0 h 1956316"/>
              <a:gd name="connsiteX2" fmla="*/ 6109015 w 6187754"/>
              <a:gd name="connsiteY2" fmla="*/ 163452 h 1956316"/>
              <a:gd name="connsiteX3" fmla="*/ 3270333 w 6187754"/>
              <a:gd name="connsiteY3" fmla="*/ 1953525 h 1956316"/>
              <a:gd name="connsiteX4" fmla="*/ 3159959 w 6187754"/>
              <a:gd name="connsiteY4" fmla="*/ 1956316 h 1956316"/>
              <a:gd name="connsiteX5" fmla="*/ 3027795 w 6187754"/>
              <a:gd name="connsiteY5" fmla="*/ 1956316 h 1956316"/>
              <a:gd name="connsiteX6" fmla="*/ 2917421 w 6187754"/>
              <a:gd name="connsiteY6" fmla="*/ 1953525 h 1956316"/>
              <a:gd name="connsiteX7" fmla="*/ 78739 w 6187754"/>
              <a:gd name="connsiteY7" fmla="*/ 163452 h 1956316"/>
              <a:gd name="connsiteX8" fmla="*/ 0 w 6187754"/>
              <a:gd name="connsiteY8" fmla="*/ 0 h 195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7754" h="1956316">
                <a:moveTo>
                  <a:pt x="0" y="0"/>
                </a:moveTo>
                <a:lnTo>
                  <a:pt x="6187754" y="0"/>
                </a:lnTo>
                <a:lnTo>
                  <a:pt x="6109015" y="163452"/>
                </a:lnTo>
                <a:cubicBezTo>
                  <a:pt x="5554744" y="1183771"/>
                  <a:pt x="4497668" y="1891312"/>
                  <a:pt x="3270333" y="1953525"/>
                </a:cubicBezTo>
                <a:lnTo>
                  <a:pt x="3159959" y="1956316"/>
                </a:lnTo>
                <a:lnTo>
                  <a:pt x="3027795" y="1956316"/>
                </a:lnTo>
                <a:lnTo>
                  <a:pt x="2917421" y="1953525"/>
                </a:lnTo>
                <a:cubicBezTo>
                  <a:pt x="1690086" y="1891312"/>
                  <a:pt x="633010" y="1183771"/>
                  <a:pt x="78739" y="163452"/>
                </a:cubicBez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2125918" y="3480317"/>
            <a:ext cx="132164" cy="1671"/>
          </a:xfrm>
          <a:custGeom>
            <a:avLst/>
            <a:gdLst>
              <a:gd name="connsiteX0" fmla="*/ 0 w 132164"/>
              <a:gd name="connsiteY0" fmla="*/ 0 h 1671"/>
              <a:gd name="connsiteX1" fmla="*/ 132164 w 132164"/>
              <a:gd name="connsiteY1" fmla="*/ 0 h 1671"/>
              <a:gd name="connsiteX2" fmla="*/ 66082 w 132164"/>
              <a:gd name="connsiteY2" fmla="*/ 1671 h 1671"/>
              <a:gd name="connsiteX3" fmla="*/ 0 w 132164"/>
              <a:gd name="connsiteY3" fmla="*/ 0 h 1671"/>
            </a:gdLst>
            <a:ahLst/>
            <a:cxnLst>
              <a:cxn ang="0">
                <a:pos x="connsiteX0" y="connsiteY0"/>
              </a:cxn>
              <a:cxn ang="0">
                <a:pos x="connsiteX1" y="connsiteY1"/>
              </a:cxn>
              <a:cxn ang="0">
                <a:pos x="connsiteX2" y="connsiteY2"/>
              </a:cxn>
              <a:cxn ang="0">
                <a:pos x="connsiteX3" y="connsiteY3"/>
              </a:cxn>
            </a:cxnLst>
            <a:rect l="l" t="t" r="r" b="b"/>
            <a:pathLst>
              <a:path w="132164" h="1671">
                <a:moveTo>
                  <a:pt x="0" y="0"/>
                </a:moveTo>
                <a:lnTo>
                  <a:pt x="132164" y="0"/>
                </a:lnTo>
                <a:lnTo>
                  <a:pt x="66082" y="1671"/>
                </a:ln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459972" y="3410650"/>
            <a:ext cx="571403" cy="275319"/>
            <a:chOff x="3271127" y="2714080"/>
            <a:chExt cx="571403" cy="275319"/>
          </a:xfrm>
        </p:grpSpPr>
        <p:sp>
          <p:nvSpPr>
            <p:cNvPr id="38" name="任意多边形: 形状 37"/>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文本框 43"/>
          <p:cNvSpPr txBox="1"/>
          <p:nvPr/>
        </p:nvSpPr>
        <p:spPr>
          <a:xfrm>
            <a:off x="512982" y="3345294"/>
            <a:ext cx="2219511"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pic>
        <p:nvPicPr>
          <p:cNvPr id="46" name="图片 45"/>
          <p:cNvPicPr>
            <a:picLocks noChangeAspect="1"/>
          </p:cNvPicPr>
          <p:nvPr/>
        </p:nvPicPr>
        <p:blipFill rotWithShape="1">
          <a:blip r:embed="rId2">
            <a:extLst>
              <a:ext uri="{28A0092B-C50C-407E-A947-70E740481C1C}">
                <a14:useLocalDpi xmlns:a14="http://schemas.microsoft.com/office/drawing/2010/main" val="0"/>
              </a:ext>
            </a:extLst>
          </a:blip>
          <a:srcRect t="24813" r="79093"/>
          <a:stretch>
            <a:fillRect/>
          </a:stretch>
        </p:blipFill>
        <p:spPr>
          <a:xfrm>
            <a:off x="-141483" y="895139"/>
            <a:ext cx="1399936" cy="5999000"/>
          </a:xfrm>
          <a:prstGeom prst="rect">
            <a:avLst/>
          </a:prstGeom>
        </p:spPr>
      </p:pic>
      <p:cxnSp>
        <p:nvCxnSpPr>
          <p:cNvPr id="48" name="直接连接符 47"/>
          <p:cNvCxnSpPr/>
          <p:nvPr/>
        </p:nvCxnSpPr>
        <p:spPr>
          <a:xfrm>
            <a:off x="548504" y="2368418"/>
            <a:ext cx="0" cy="2551924"/>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52" name="流程图: 终止 51"/>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C3B38E"/>
                </a:solidFill>
                <a:effectLst/>
                <a:uLnTx/>
                <a:uFillTx/>
                <a:latin typeface="等线" panose="02010600030101010101" charset="-122"/>
                <a:ea typeface="等线" panose="02010600030101010101" charset="-122"/>
                <a:sym typeface="+mn-ea"/>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53" name="文本框 52"/>
          <p:cNvSpPr txBox="1"/>
          <p:nvPr/>
        </p:nvSpPr>
        <p:spPr>
          <a:xfrm>
            <a:off x="6624152" y="1507273"/>
            <a:ext cx="3194281" cy="40626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CA495">
                    <a:alpha val="0"/>
                  </a:srgbClr>
                </a:solidFill>
                <a:effectLst/>
                <a:uLnTx/>
                <a:uFillTx/>
                <a:latin typeface="Bookman Old Style" panose="02050604050505020204" pitchFamily="18" charset="0"/>
                <a:ea typeface="等线" panose="02010600030101010101" charset="-122"/>
                <a:cs typeface="+mn-cs"/>
              </a:rPr>
              <a:t>Lorem ipsum dolor sit amet, consectetuer adipiscing elit. Maecenas porttitor congue massa. Fusce posuere, magna sed pulvinar ultricies, purus lectus malesuada libero, sit amet commodo magna eros quis </a:t>
            </a:r>
            <a:r>
              <a:rPr kumimoji="0" lang="en-US" altLang="zh-CN" sz="1600" b="0" i="0" u="none" strike="noStrike" kern="1200" cap="none" spc="0" normalizeH="0" baseline="0" noProof="0" dirty="0" err="1">
                <a:ln>
                  <a:noFill/>
                </a:ln>
                <a:solidFill>
                  <a:srgbClr val="7CA495">
                    <a:alpha val="0"/>
                  </a:srgbClr>
                </a:solidFill>
                <a:effectLst/>
                <a:uLnTx/>
                <a:uFillTx/>
                <a:latin typeface="Bookman Old Style" panose="02050604050505020204" pitchFamily="18" charset="0"/>
                <a:ea typeface="等线" panose="02010600030101010101" charset="-122"/>
                <a:cs typeface="+mn-cs"/>
              </a:rPr>
              <a:t>urna</a:t>
            </a:r>
            <a:r>
              <a:rPr kumimoji="0" lang="en-US" altLang="zh-CN" sz="1600" b="0" i="0" u="none" strike="noStrike" kern="1200" cap="none" spc="0" normalizeH="0" baseline="0" noProof="0" dirty="0">
                <a:ln>
                  <a:noFill/>
                </a:ln>
                <a:solidFill>
                  <a:srgbClr val="7CA495">
                    <a:alpha val="0"/>
                  </a:srgbClr>
                </a:solidFill>
                <a:effectLst/>
                <a:uLnTx/>
                <a:uFillTx/>
                <a:latin typeface="Bookman Old Style" panose="02050604050505020204" pitchFamily="18" charset="0"/>
                <a:ea typeface="等线" panose="02010600030101010101" charset="-122"/>
                <a:cs typeface="+mn-cs"/>
              </a:rPr>
              <a:t>.</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CA495">
                    <a:alpha val="0"/>
                  </a:srgbClr>
                </a:solidFill>
                <a:effectLst/>
                <a:uLnTx/>
                <a:uFillTx/>
                <a:latin typeface="Bookman Old Style" panose="02050604050505020204" pitchFamily="18" charset="0"/>
                <a:ea typeface="等线" panose="02010600030101010101" charset="-122"/>
                <a:cs typeface="+mn-cs"/>
              </a:rPr>
              <a:t>Nunc viverra imperdiet enim. Fusce est. Vivamus a </a:t>
            </a:r>
            <a:r>
              <a:rPr kumimoji="0" lang="en-US" altLang="zh-CN" sz="1600" b="0" i="0" u="none" strike="noStrike" kern="1200" cap="none" spc="0" normalizeH="0" baseline="0" noProof="0" dirty="0" err="1">
                <a:ln>
                  <a:noFill/>
                </a:ln>
                <a:solidFill>
                  <a:srgbClr val="7CA495">
                    <a:alpha val="0"/>
                  </a:srgbClr>
                </a:solidFill>
                <a:effectLst/>
                <a:uLnTx/>
                <a:uFillTx/>
                <a:latin typeface="Bookman Old Style" panose="02050604050505020204" pitchFamily="18" charset="0"/>
                <a:ea typeface="等线" panose="02010600030101010101" charset="-122"/>
                <a:cs typeface="+mn-cs"/>
              </a:rPr>
              <a:t>tellus</a:t>
            </a:r>
            <a:r>
              <a:rPr kumimoji="0" lang="en-US" altLang="zh-CN" sz="1600" b="0" i="0" u="none" strike="noStrike" kern="1200" cap="none" spc="0" normalizeH="0" baseline="0" noProof="0" dirty="0">
                <a:ln>
                  <a:noFill/>
                </a:ln>
                <a:solidFill>
                  <a:srgbClr val="7CA495">
                    <a:alpha val="0"/>
                  </a:srgbClr>
                </a:solidFill>
                <a:effectLst/>
                <a:uLnTx/>
                <a:uFillTx/>
                <a:latin typeface="Bookman Old Style" panose="02050604050505020204" pitchFamily="18" charset="0"/>
                <a:ea typeface="等线" panose="02010600030101010101" charset="-122"/>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7CA495">
                  <a:alpha val="0"/>
                </a:srgbClr>
              </a:solidFill>
              <a:effectLst/>
              <a:uLnTx/>
              <a:uFillTx/>
              <a:latin typeface="等线" panose="02010600030101010101" charset="-122"/>
              <a:ea typeface="等线" panose="02010600030101010101" charset="-122"/>
              <a:cs typeface="+mn-cs"/>
            </a:endParaRPr>
          </a:p>
        </p:txBody>
      </p:sp>
      <p:sp>
        <p:nvSpPr>
          <p:cNvPr id="59" name="椭圆 58"/>
          <p:cNvSpPr/>
          <p:nvPr/>
        </p:nvSpPr>
        <p:spPr>
          <a:xfrm>
            <a:off x="3278537" y="5841742"/>
            <a:ext cx="4808289" cy="4808289"/>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1" name="直接连接符 60"/>
          <p:cNvCxnSpPr>
            <a:stCxn id="59" idx="0"/>
            <a:endCxn id="59" idx="4"/>
          </p:cNvCxnSpPr>
          <p:nvPr/>
        </p:nvCxnSpPr>
        <p:spPr>
          <a:xfrm>
            <a:off x="5682682" y="5841742"/>
            <a:ext cx="0" cy="4808289"/>
          </a:xfrm>
          <a:prstGeom prst="lin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6" name="矩形 65"/>
          <p:cNvSpPr/>
          <p:nvPr/>
        </p:nvSpPr>
        <p:spPr>
          <a:xfrm>
            <a:off x="2370482" y="571607"/>
            <a:ext cx="5897218" cy="739698"/>
          </a:xfrm>
          <a:prstGeom prst="rect">
            <a:avLst/>
          </a:prstGeom>
          <a:noFill/>
          <a:ln w="222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椭圆 68"/>
          <p:cNvSpPr/>
          <p:nvPr/>
        </p:nvSpPr>
        <p:spPr>
          <a:xfrm>
            <a:off x="2573102" y="374376"/>
            <a:ext cx="367727" cy="367727"/>
          </a:xfrm>
          <a:prstGeom prst="ellipse">
            <a:avLst/>
          </a:prstGeom>
          <a:solidFill>
            <a:srgbClr val="96A8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椭圆 69"/>
          <p:cNvSpPr/>
          <p:nvPr/>
        </p:nvSpPr>
        <p:spPr>
          <a:xfrm>
            <a:off x="3444968" y="500846"/>
            <a:ext cx="153574" cy="153574"/>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1" name="椭圆 70"/>
          <p:cNvSpPr/>
          <p:nvPr/>
        </p:nvSpPr>
        <p:spPr>
          <a:xfrm>
            <a:off x="3799190" y="207807"/>
            <a:ext cx="725242" cy="725242"/>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p:nvGrpSpPr>
        <p:grpSpPr>
          <a:xfrm>
            <a:off x="8748000" y="-4898689"/>
            <a:ext cx="6858000" cy="6858000"/>
            <a:chOff x="8748000" y="-3427200"/>
            <a:chExt cx="6858000" cy="6858000"/>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27200"/>
              <a:ext cx="6858000" cy="6858000"/>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081218" y="1462156"/>
              <a:ext cx="6194073" cy="1956986"/>
            </a:xfrm>
            <a:prstGeom prst="rect">
              <a:avLst/>
            </a:prstGeom>
          </p:spPr>
        </p:pic>
      </p:grpSp>
      <p:sp>
        <p:nvSpPr>
          <p:cNvPr id="54" name="文本框 53"/>
          <p:cNvSpPr txBox="1"/>
          <p:nvPr/>
        </p:nvSpPr>
        <p:spPr>
          <a:xfrm>
            <a:off x="10843302" y="-1148968"/>
            <a:ext cx="133369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rPr>
              <a:t>Ⅲ</a:t>
            </a:r>
            <a:endParaRPr kumimoji="0" lang="zh-CN" altLang="en-US"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endParaRPr>
          </a:p>
        </p:txBody>
      </p:sp>
      <p:sp>
        <p:nvSpPr>
          <p:cNvPr id="9" name="文本框 8"/>
          <p:cNvSpPr txBox="1"/>
          <p:nvPr/>
        </p:nvSpPr>
        <p:spPr>
          <a:xfrm>
            <a:off x="2851112" y="3294475"/>
            <a:ext cx="3521113" cy="1200329"/>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7CA495">
                    <a:alpha val="0"/>
                  </a:srgbClr>
                </a:solidFill>
                <a:effectLst/>
                <a:uLnTx/>
                <a:uFillTx/>
                <a:latin typeface="新宋体" panose="02010609030101010101" pitchFamily="49" charset="-122"/>
                <a:ea typeface="新宋体" panose="02010609030101010101" pitchFamily="49" charset="-122"/>
                <a:cs typeface="+mn-cs"/>
              </a:rPr>
              <a:t>以欢笑</a:t>
            </a:r>
            <a:endParaRPr kumimoji="0" lang="zh-CN" altLang="en-US" sz="2000" b="0" i="0" u="none" strike="noStrike" kern="1200" cap="none" spc="0" normalizeH="0" baseline="0" noProof="0" dirty="0">
              <a:ln>
                <a:noFill/>
              </a:ln>
              <a:solidFill>
                <a:srgbClr val="7CA495">
                  <a:alpha val="0"/>
                </a:srgbClr>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276225" y="2279987"/>
            <a:ext cx="3400425"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7CA495">
                    <a:alpha val="0"/>
                  </a:srgbClr>
                </a:solidFill>
                <a:uLnTx/>
                <a:uFillTx/>
                <a:latin typeface="新宋体" panose="02010609030101010101" pitchFamily="49" charset="-122"/>
                <a:ea typeface="新宋体" panose="02010609030101010101" pitchFamily="49" charset="-122"/>
                <a:cs typeface="+mn-cs"/>
              </a:rPr>
              <a:t>致哀歌</a:t>
            </a:r>
          </a:p>
        </p:txBody>
      </p:sp>
      <p:grpSp>
        <p:nvGrpSpPr>
          <p:cNvPr id="16" name="组合 15"/>
          <p:cNvGrpSpPr/>
          <p:nvPr/>
        </p:nvGrpSpPr>
        <p:grpSpPr>
          <a:xfrm>
            <a:off x="8939541" y="170264"/>
            <a:ext cx="1320707" cy="636356"/>
            <a:chOff x="3271127" y="2714080"/>
            <a:chExt cx="571403" cy="275319"/>
          </a:xfrm>
        </p:grpSpPr>
        <p:sp>
          <p:nvSpPr>
            <p:cNvPr id="17" name="任意多边形: 形状 16"/>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任意多边形: 形状 17"/>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9" name="任意多边形: 形状 18"/>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0" name="任意多边形: 形状 19"/>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形状 20"/>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2" name="椭圆 21"/>
          <p:cNvSpPr/>
          <p:nvPr/>
        </p:nvSpPr>
        <p:spPr>
          <a:xfrm>
            <a:off x="5519306" y="567836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l="4362" t="50169" r="53229"/>
          <a:stretch>
            <a:fillRect/>
          </a:stretch>
        </p:blipFill>
        <p:spPr>
          <a:xfrm>
            <a:off x="8823624" y="6276975"/>
            <a:ext cx="4297432" cy="4297432"/>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med" p14:dur="700" advTm="398">
        <p:fade/>
      </p:transition>
    </mc:Choice>
    <mc:Fallback xmlns="">
      <p:transition spd="med" advTm="398">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5" name="任意多边形: 形状 4"/>
          <p:cNvSpPr>
            <a:spLocks noChangeAspect="1"/>
          </p:cNvSpPr>
          <p:nvPr/>
        </p:nvSpPr>
        <p:spPr>
          <a:xfrm>
            <a:off x="-1023258" y="5834742"/>
            <a:ext cx="2046516" cy="204651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8C8C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p:nvSpPr>
        <p:spPr>
          <a:xfrm>
            <a:off x="886781" y="2369346"/>
            <a:ext cx="527484" cy="527484"/>
          </a:xfrm>
          <a:prstGeom prst="ellipse">
            <a:avLst/>
          </a:prstGeom>
          <a:solidFill>
            <a:srgbClr val="CCB8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2440336" y="4408522"/>
            <a:ext cx="2672679" cy="3231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958E7E">
                    <a:alpha val="71000"/>
                  </a:srgbClr>
                </a:solidFill>
                <a:effectLst/>
                <a:uLnTx/>
                <a:uFillTx/>
                <a:latin typeface="Bookman Old Style" panose="02050604050505020204" pitchFamily="18" charset="0"/>
                <a:ea typeface="方正姚体" panose="02010601030101010101" pitchFamily="2" charset="-122"/>
                <a:cs typeface="+mn-cs"/>
              </a:rPr>
              <a:t>DNS Server</a:t>
            </a:r>
            <a:endParaRPr kumimoji="0" lang="zh-CN" altLang="en-US" sz="800" b="0" i="0" u="none" strike="noStrike" kern="1200" cap="none" spc="0" normalizeH="0" baseline="0" noProof="0" dirty="0">
              <a:ln>
                <a:noFill/>
              </a:ln>
              <a:solidFill>
                <a:srgbClr val="958E7E">
                  <a:alpha val="71000"/>
                </a:srgbClr>
              </a:solidFill>
              <a:effectLst/>
              <a:uLnTx/>
              <a:uFillTx/>
              <a:latin typeface="Bookman Old Style" panose="02050604050505020204" pitchFamily="18" charset="0"/>
              <a:ea typeface="方正姚体" panose="02010601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rgbClr val="958E7E">
                  <a:alpha val="71000"/>
                </a:srgbClr>
              </a:solidFill>
              <a:effectLst/>
              <a:uLnTx/>
              <a:uFillTx/>
              <a:latin typeface="Bookman Old Style" panose="02050604050505020204" pitchFamily="18" charset="0"/>
              <a:ea typeface="方正姚体" panose="02010601030101010101" pitchFamily="2" charset="-122"/>
              <a:cs typeface="+mn-cs"/>
            </a:endParaRPr>
          </a:p>
        </p:txBody>
      </p:sp>
      <p:sp>
        <p:nvSpPr>
          <p:cNvPr id="35" name="任意多边形: 形状 34"/>
          <p:cNvSpPr/>
          <p:nvPr/>
        </p:nvSpPr>
        <p:spPr>
          <a:xfrm>
            <a:off x="-8251624" y="1729653"/>
            <a:ext cx="6187754" cy="1956316"/>
          </a:xfrm>
          <a:custGeom>
            <a:avLst/>
            <a:gdLst>
              <a:gd name="connsiteX0" fmla="*/ 0 w 6187754"/>
              <a:gd name="connsiteY0" fmla="*/ 0 h 1956316"/>
              <a:gd name="connsiteX1" fmla="*/ 6187754 w 6187754"/>
              <a:gd name="connsiteY1" fmla="*/ 0 h 1956316"/>
              <a:gd name="connsiteX2" fmla="*/ 6109015 w 6187754"/>
              <a:gd name="connsiteY2" fmla="*/ 163452 h 1956316"/>
              <a:gd name="connsiteX3" fmla="*/ 3270333 w 6187754"/>
              <a:gd name="connsiteY3" fmla="*/ 1953525 h 1956316"/>
              <a:gd name="connsiteX4" fmla="*/ 3159959 w 6187754"/>
              <a:gd name="connsiteY4" fmla="*/ 1956316 h 1956316"/>
              <a:gd name="connsiteX5" fmla="*/ 3027795 w 6187754"/>
              <a:gd name="connsiteY5" fmla="*/ 1956316 h 1956316"/>
              <a:gd name="connsiteX6" fmla="*/ 2917421 w 6187754"/>
              <a:gd name="connsiteY6" fmla="*/ 1953525 h 1956316"/>
              <a:gd name="connsiteX7" fmla="*/ 78739 w 6187754"/>
              <a:gd name="connsiteY7" fmla="*/ 163452 h 1956316"/>
              <a:gd name="connsiteX8" fmla="*/ 0 w 6187754"/>
              <a:gd name="connsiteY8" fmla="*/ 0 h 195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7754" h="1956316">
                <a:moveTo>
                  <a:pt x="0" y="0"/>
                </a:moveTo>
                <a:lnTo>
                  <a:pt x="6187754" y="0"/>
                </a:lnTo>
                <a:lnTo>
                  <a:pt x="6109015" y="163452"/>
                </a:lnTo>
                <a:cubicBezTo>
                  <a:pt x="5554744" y="1183771"/>
                  <a:pt x="4497668" y="1891312"/>
                  <a:pt x="3270333" y="1953525"/>
                </a:cubicBezTo>
                <a:lnTo>
                  <a:pt x="3159959" y="1956316"/>
                </a:lnTo>
                <a:lnTo>
                  <a:pt x="3027795" y="1956316"/>
                </a:lnTo>
                <a:lnTo>
                  <a:pt x="2917421" y="1953525"/>
                </a:lnTo>
                <a:cubicBezTo>
                  <a:pt x="1690086" y="1891312"/>
                  <a:pt x="633010" y="1183771"/>
                  <a:pt x="78739" y="163452"/>
                </a:cubicBez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2125918" y="3480317"/>
            <a:ext cx="132164" cy="1671"/>
          </a:xfrm>
          <a:custGeom>
            <a:avLst/>
            <a:gdLst>
              <a:gd name="connsiteX0" fmla="*/ 0 w 132164"/>
              <a:gd name="connsiteY0" fmla="*/ 0 h 1671"/>
              <a:gd name="connsiteX1" fmla="*/ 132164 w 132164"/>
              <a:gd name="connsiteY1" fmla="*/ 0 h 1671"/>
              <a:gd name="connsiteX2" fmla="*/ 66082 w 132164"/>
              <a:gd name="connsiteY2" fmla="*/ 1671 h 1671"/>
              <a:gd name="connsiteX3" fmla="*/ 0 w 132164"/>
              <a:gd name="connsiteY3" fmla="*/ 0 h 1671"/>
            </a:gdLst>
            <a:ahLst/>
            <a:cxnLst>
              <a:cxn ang="0">
                <a:pos x="connsiteX0" y="connsiteY0"/>
              </a:cxn>
              <a:cxn ang="0">
                <a:pos x="connsiteX1" y="connsiteY1"/>
              </a:cxn>
              <a:cxn ang="0">
                <a:pos x="connsiteX2" y="connsiteY2"/>
              </a:cxn>
              <a:cxn ang="0">
                <a:pos x="connsiteX3" y="connsiteY3"/>
              </a:cxn>
            </a:cxnLst>
            <a:rect l="l" t="t" r="r" b="b"/>
            <a:pathLst>
              <a:path w="132164" h="1671">
                <a:moveTo>
                  <a:pt x="0" y="0"/>
                </a:moveTo>
                <a:lnTo>
                  <a:pt x="132164" y="0"/>
                </a:lnTo>
                <a:lnTo>
                  <a:pt x="66082" y="1671"/>
                </a:ln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1150523" y="3410650"/>
            <a:ext cx="571403" cy="275319"/>
            <a:chOff x="3271127" y="2714080"/>
            <a:chExt cx="571403" cy="275319"/>
          </a:xfrm>
        </p:grpSpPr>
        <p:sp>
          <p:nvSpPr>
            <p:cNvPr id="38" name="任意多边形: 形状 37"/>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文本框 43"/>
          <p:cNvSpPr txBox="1"/>
          <p:nvPr/>
        </p:nvSpPr>
        <p:spPr>
          <a:xfrm>
            <a:off x="212933" y="3345294"/>
            <a:ext cx="2219511"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solidFill>
                <a:effectLst/>
                <a:uLnTx/>
                <a:uFillTx/>
                <a:latin typeface="Bookman Old Style" panose="02050604050505020204" pitchFamily="18" charset="0"/>
                <a:ea typeface="方正姚体" panose="02010601030101010101" pitchFamily="2" charset="-122"/>
                <a:cs typeface="+mn-cs"/>
              </a:rPr>
              <a:t>Tan</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err="1">
                <a:ln>
                  <a:noFill/>
                </a:ln>
                <a:solidFill>
                  <a:srgbClr val="938B80"/>
                </a:solidFill>
                <a:effectLst/>
                <a:uLnTx/>
                <a:uFillTx/>
                <a:latin typeface="Bookman Old Style" panose="02050604050505020204" pitchFamily="18" charset="0"/>
                <a:ea typeface="方正姚体" panose="02010601030101010101" pitchFamily="2" charset="-122"/>
                <a:cs typeface="+mn-cs"/>
              </a:rPr>
              <a:t>Ziying</a:t>
            </a:r>
            <a:endParaRPr kumimoji="0" lang="zh-CN" altLang="en-US" sz="2800" b="0" i="0" u="none" strike="noStrike" kern="1200" cap="none" spc="0" normalizeH="0" baseline="0" noProof="0" dirty="0">
              <a:ln>
                <a:noFill/>
              </a:ln>
              <a:solidFill>
                <a:srgbClr val="938B80"/>
              </a:solidFill>
              <a:effectLst/>
              <a:uLnTx/>
              <a:uFillTx/>
              <a:latin typeface="Bookman Old Style" panose="02050604050505020204" pitchFamily="18" charset="0"/>
              <a:ea typeface="方正姚体" panose="02010601030101010101" pitchFamily="2" charset="-122"/>
              <a:cs typeface="+mn-cs"/>
            </a:endParaRPr>
          </a:p>
        </p:txBody>
      </p:sp>
      <p:cxnSp>
        <p:nvCxnSpPr>
          <p:cNvPr id="48" name="直接连接符 47"/>
          <p:cNvCxnSpPr/>
          <p:nvPr/>
        </p:nvCxnSpPr>
        <p:spPr>
          <a:xfrm>
            <a:off x="548504" y="2368418"/>
            <a:ext cx="0" cy="2551924"/>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52" name="流程图: 终止 51"/>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C3B38E"/>
                </a:solidFill>
                <a:effectLst/>
                <a:uLnTx/>
                <a:uFillTx/>
                <a:latin typeface="等线" panose="02010600030101010101" charset="-122"/>
                <a:ea typeface="等线" panose="02010600030101010101" charset="-122"/>
                <a:sym typeface="+mn-ea"/>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53" name="文本框 52"/>
          <p:cNvSpPr txBox="1"/>
          <p:nvPr/>
        </p:nvSpPr>
        <p:spPr>
          <a:xfrm>
            <a:off x="5491976" y="1507273"/>
            <a:ext cx="3960313" cy="25844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7CA495"/>
                </a:solidFill>
                <a:effectLst/>
                <a:uLnTx/>
                <a:uFillTx/>
                <a:latin typeface="Bookman Old Style" panose="02050604050505020204" pitchFamily="18" charset="0"/>
                <a:ea typeface="等线" panose="02010600030101010101" charset="-122"/>
                <a:cs typeface="+mn-cs"/>
              </a:rPr>
              <a:t>A DNS server translates the domain name user enter into a browser into the public IP address that‘s needed for the device to actually communicate with</a:t>
            </a:r>
            <a:r>
              <a:rPr lang="en-US" altLang="zh-CN" dirty="0">
                <a:solidFill>
                  <a:srgbClr val="7CA495"/>
                </a:solidFill>
                <a:latin typeface="Bookman Old Style" panose="02050604050505020204" pitchFamily="18" charset="0"/>
                <a:ea typeface="等线" panose="02010600030101010101" charset="-122"/>
              </a:rPr>
              <a:t>.</a:t>
            </a:r>
            <a:endParaRPr kumimoji="0" lang="en-US" altLang="zh-CN" sz="2000" b="0" i="0" u="none" strike="noStrike" kern="1200" cap="none" spc="0" normalizeH="0" baseline="0" noProof="0" dirty="0">
              <a:ln>
                <a:noFill/>
              </a:ln>
              <a:solidFill>
                <a:srgbClr val="7CA495"/>
              </a:solidFill>
              <a:effectLst/>
              <a:uLnTx/>
              <a:uFillTx/>
              <a:latin typeface="等线" panose="02010600030101010101" charset="-122"/>
              <a:ea typeface="等线" panose="02010600030101010101" charset="-122"/>
              <a:cs typeface="+mn-cs"/>
            </a:endParaRPr>
          </a:p>
        </p:txBody>
      </p:sp>
      <p:sp>
        <p:nvSpPr>
          <p:cNvPr id="59" name="椭圆 58"/>
          <p:cNvSpPr/>
          <p:nvPr/>
        </p:nvSpPr>
        <p:spPr>
          <a:xfrm>
            <a:off x="3278537" y="5841742"/>
            <a:ext cx="4808289" cy="4808289"/>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1" name="直接连接符 60"/>
          <p:cNvCxnSpPr>
            <a:stCxn id="59" idx="0"/>
            <a:endCxn id="59" idx="4"/>
          </p:cNvCxnSpPr>
          <p:nvPr/>
        </p:nvCxnSpPr>
        <p:spPr>
          <a:xfrm>
            <a:off x="5682682" y="5841742"/>
            <a:ext cx="0" cy="4808289"/>
          </a:xfrm>
          <a:prstGeom prst="lin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6" name="矩形 65"/>
          <p:cNvSpPr/>
          <p:nvPr/>
        </p:nvSpPr>
        <p:spPr>
          <a:xfrm>
            <a:off x="2370482" y="571607"/>
            <a:ext cx="5897218" cy="739698"/>
          </a:xfrm>
          <a:prstGeom prst="rect">
            <a:avLst/>
          </a:prstGeom>
          <a:noFill/>
          <a:ln w="222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椭圆 68"/>
          <p:cNvSpPr/>
          <p:nvPr/>
        </p:nvSpPr>
        <p:spPr>
          <a:xfrm>
            <a:off x="2573102" y="374376"/>
            <a:ext cx="367727" cy="367727"/>
          </a:xfrm>
          <a:prstGeom prst="ellipse">
            <a:avLst/>
          </a:prstGeom>
          <a:solidFill>
            <a:srgbClr val="96A8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椭圆 69"/>
          <p:cNvSpPr/>
          <p:nvPr/>
        </p:nvSpPr>
        <p:spPr>
          <a:xfrm>
            <a:off x="3444968" y="500846"/>
            <a:ext cx="153574" cy="153574"/>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1" name="椭圆 70"/>
          <p:cNvSpPr/>
          <p:nvPr/>
        </p:nvSpPr>
        <p:spPr>
          <a:xfrm>
            <a:off x="3799190" y="207807"/>
            <a:ext cx="725242" cy="725242"/>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p:nvGrpSpPr>
        <p:grpSpPr>
          <a:xfrm>
            <a:off x="8748000" y="-3427200"/>
            <a:ext cx="6858000" cy="6858000"/>
            <a:chOff x="8748000" y="-3427200"/>
            <a:chExt cx="6858000" cy="6858000"/>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27200"/>
              <a:ext cx="6858000" cy="6858000"/>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081218" y="1462156"/>
              <a:ext cx="6194073" cy="1956986"/>
            </a:xfrm>
            <a:prstGeom prst="rect">
              <a:avLst/>
            </a:prstGeom>
          </p:spPr>
        </p:pic>
      </p:grpSp>
      <p:pic>
        <p:nvPicPr>
          <p:cNvPr id="3" name="图片 2"/>
          <p:cNvPicPr>
            <a:picLocks noChangeAspect="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l="4362" t="50169" r="53229"/>
          <a:stretch>
            <a:fillRect/>
          </a:stretch>
        </p:blipFill>
        <p:spPr>
          <a:xfrm>
            <a:off x="8823624" y="3009900"/>
            <a:ext cx="4297432" cy="4297432"/>
          </a:xfrm>
          <a:prstGeom prst="ellipse">
            <a:avLst/>
          </a:prstGeom>
        </p:spPr>
      </p:pic>
      <p:sp>
        <p:nvSpPr>
          <p:cNvPr id="54" name="文本框 53"/>
          <p:cNvSpPr txBox="1"/>
          <p:nvPr/>
        </p:nvSpPr>
        <p:spPr>
          <a:xfrm>
            <a:off x="11142719" y="297009"/>
            <a:ext cx="133369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rPr>
              <a:t>Ⅲ</a:t>
            </a:r>
            <a:endParaRPr kumimoji="0" lang="zh-CN" altLang="en-US"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endParaRPr>
          </a:p>
        </p:txBody>
      </p:sp>
      <p:sp>
        <p:nvSpPr>
          <p:cNvPr id="16" name="文本框 15"/>
          <p:cNvSpPr txBox="1"/>
          <p:nvPr/>
        </p:nvSpPr>
        <p:spPr>
          <a:xfrm>
            <a:off x="2317712" y="3294475"/>
            <a:ext cx="2997147" cy="1200329"/>
          </a:xfrm>
          <a:prstGeom prst="rect">
            <a:avLst/>
          </a:prstGeom>
          <a:noFill/>
        </p:spPr>
        <p:txBody>
          <a:bodyPr wrap="square">
            <a:spAutoFit/>
          </a:bodyPr>
          <a:lstStyle/>
          <a:p>
            <a:pPr algn="dist">
              <a:defRPr/>
            </a:pPr>
            <a:r>
              <a:rPr lang="en-US" altLang="zh-CN" sz="7200" b="1" dirty="0">
                <a:solidFill>
                  <a:srgbClr val="7CA495"/>
                </a:solidFill>
                <a:latin typeface="新宋体" panose="02010609030101010101" pitchFamily="49" charset="-122"/>
                <a:ea typeface="新宋体" panose="02010609030101010101" pitchFamily="49" charset="-122"/>
              </a:rPr>
              <a:t>Server</a:t>
            </a:r>
            <a:endParaRPr lang="zh-CN" altLang="en-US" sz="7200" b="1" dirty="0">
              <a:solidFill>
                <a:srgbClr val="7CA495"/>
              </a:solidFill>
              <a:latin typeface="新宋体" panose="02010609030101010101" pitchFamily="49" charset="-122"/>
              <a:ea typeface="新宋体" panose="02010609030101010101" pitchFamily="49" charset="-122"/>
            </a:endParaRPr>
          </a:p>
        </p:txBody>
      </p:sp>
      <p:grpSp>
        <p:nvGrpSpPr>
          <p:cNvPr id="72" name="组合 71"/>
          <p:cNvGrpSpPr/>
          <p:nvPr/>
        </p:nvGrpSpPr>
        <p:grpSpPr>
          <a:xfrm>
            <a:off x="8298191" y="170264"/>
            <a:ext cx="1320707" cy="636356"/>
            <a:chOff x="3271127" y="2714080"/>
            <a:chExt cx="571403" cy="275319"/>
          </a:xfrm>
        </p:grpSpPr>
        <p:sp>
          <p:nvSpPr>
            <p:cNvPr id="73" name="任意多边形: 形状 72"/>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4" name="任意多边形: 形状 73"/>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5" name="任意多边形: 形状 74"/>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6" name="任意多边形: 形状 75"/>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7" name="任意多边形: 形状 76"/>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17" name="文本框 16"/>
          <p:cNvSpPr txBox="1"/>
          <p:nvPr/>
        </p:nvSpPr>
        <p:spPr>
          <a:xfrm>
            <a:off x="995662" y="2279987"/>
            <a:ext cx="2976263"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rgbClr val="7CA495"/>
                </a:solidFill>
                <a:effectLst/>
                <a:uLnTx/>
                <a:uFillTx/>
                <a:latin typeface="新宋体" panose="02010609030101010101" pitchFamily="49" charset="-122"/>
                <a:ea typeface="新宋体" panose="02010609030101010101" pitchFamily="49" charset="-122"/>
                <a:cs typeface="+mn-cs"/>
              </a:rPr>
              <a:t>DNS</a:t>
            </a:r>
            <a:endParaRPr kumimoji="0" lang="zh-CN" altLang="en-US" sz="7200" b="1" i="0" u="none" strike="noStrike" kern="1200" cap="none" spc="0" normalizeH="0" baseline="0" noProof="0" dirty="0">
              <a:ln>
                <a:noFill/>
              </a:ln>
              <a:solidFill>
                <a:srgbClr val="7CA495"/>
              </a:solidFill>
              <a:effectLst/>
              <a:uLnTx/>
              <a:uFillTx/>
              <a:latin typeface="新宋体" panose="02010609030101010101" pitchFamily="49" charset="-122"/>
              <a:ea typeface="新宋体" panose="02010609030101010101" pitchFamily="49" charset="-122"/>
              <a:cs typeface="+mn-cs"/>
            </a:endParaRPr>
          </a:p>
        </p:txBody>
      </p:sp>
      <p:sp>
        <p:nvSpPr>
          <p:cNvPr id="26" name="椭圆 25"/>
          <p:cNvSpPr/>
          <p:nvPr/>
        </p:nvSpPr>
        <p:spPr>
          <a:xfrm>
            <a:off x="5519306" y="567836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4625098" y="4094433"/>
            <a:ext cx="3708899" cy="2768887"/>
            <a:chOff x="2652231" y="4568374"/>
            <a:chExt cx="2791008" cy="2214438"/>
          </a:xfrm>
        </p:grpSpPr>
        <p:sp>
          <p:nvSpPr>
            <p:cNvPr id="9" name="矩形 8"/>
            <p:cNvSpPr/>
            <p:nvPr/>
          </p:nvSpPr>
          <p:spPr>
            <a:xfrm>
              <a:off x="2827857" y="5286608"/>
              <a:ext cx="971334" cy="703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Lightbox"/>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2231" y="4568374"/>
              <a:ext cx="2791008" cy="22144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组合 24"/>
          <p:cNvGrpSpPr/>
          <p:nvPr/>
        </p:nvGrpSpPr>
        <p:grpSpPr>
          <a:xfrm>
            <a:off x="252334" y="1682822"/>
            <a:ext cx="603075" cy="3892255"/>
            <a:chOff x="252334" y="1682822"/>
            <a:chExt cx="603075" cy="3892255"/>
          </a:xfrm>
        </p:grpSpPr>
        <p:pic>
          <p:nvPicPr>
            <p:cNvPr id="20" name="图片 19"/>
            <p:cNvPicPr>
              <a:picLocks noChangeAspect="1"/>
            </p:cNvPicPr>
            <p:nvPr/>
          </p:nvPicPr>
          <p:blipFill>
            <a:blip r:embed="rId9"/>
            <a:stretch>
              <a:fillRect/>
            </a:stretch>
          </p:blipFill>
          <p:spPr>
            <a:xfrm>
              <a:off x="257801" y="1682822"/>
              <a:ext cx="597608" cy="597608"/>
            </a:xfrm>
            <a:prstGeom prst="rect">
              <a:avLst/>
            </a:prstGeom>
          </p:spPr>
        </p:pic>
        <p:pic>
          <p:nvPicPr>
            <p:cNvPr id="24" name="图片 23"/>
            <p:cNvPicPr>
              <a:picLocks noChangeAspect="1"/>
            </p:cNvPicPr>
            <p:nvPr/>
          </p:nvPicPr>
          <p:blipFill>
            <a:blip r:embed="rId10">
              <a:extLst>
                <a:ext uri="{BEBA8EAE-BF5A-486C-A8C5-ECC9F3942E4B}">
                  <a14:imgProps xmlns:a14="http://schemas.microsoft.com/office/drawing/2010/main">
                    <a14:imgLayer r:embed="rId11">
                      <a14:imgEffect>
                        <a14:backgroundRemoval t="1172" b="99219" l="391" r="97266">
                          <a14:foregroundMark x1="37109" y1="11719" x2="55512" y2="13010"/>
                          <a14:foregroundMark x1="20703" y1="11719" x2="57813" y2="12109"/>
                          <a14:foregroundMark x1="5859" y1="12109" x2="49219" y2="5469"/>
                          <a14:foregroundMark x1="49219" y1="5469" x2="83594" y2="7813"/>
                          <a14:foregroundMark x1="74510" y1="70935" x2="68750" y2="75000"/>
                          <a14:foregroundMark x1="627" y1="45179" x2="391" y2="47266"/>
                          <a14:foregroundMark x1="3125" y1="23047" x2="2607" y2="27638"/>
                          <a14:foregroundMark x1="391" y1="47266" x2="391" y2="47266"/>
                          <a14:foregroundMark x1="3516" y1="9766" x2="3256" y2="27696"/>
                          <a14:foregroundMark x1="2344" y1="4688" x2="31641" y2="3516"/>
                          <a14:foregroundMark x1="31641" y1="3516" x2="32813" y2="3516"/>
                          <a14:foregroundMark x1="12500" y1="3516" x2="50000" y2="3516"/>
                          <a14:foregroundMark x1="7422" y1="1172" x2="28125" y2="1953"/>
                          <a14:foregroundMark x1="3906" y1="3125" x2="92578" y2="9766"/>
                          <a14:foregroundMark x1="92578" y1="10156" x2="97656" y2="14453"/>
                          <a14:foregroundMark x1="96847" y1="86385" x2="96875" y2="89063"/>
                          <a14:foregroundMark x1="96462" y1="50000" x2="96479" y2="51563"/>
                          <a14:foregroundMark x1="96128" y1="18476" x2="96255" y2="30469"/>
                          <a14:foregroundMark x1="96094" y1="15234" x2="96108" y2="16526"/>
                          <a14:foregroundMark x1="1485" y1="91205" x2="1563" y2="96094"/>
                          <a14:foregroundMark x1="1563" y1="96094" x2="2344" y2="96484"/>
                          <a14:foregroundMark x1="4455" y1="90983" x2="3906" y2="99219"/>
                          <a14:foregroundMark x1="27280" y1="96836" x2="29956" y2="96735"/>
                          <a14:foregroundMark x1="5469" y1="97656" x2="9621" y2="97500"/>
                          <a14:foregroundMark x1="72006" y1="95703" x2="95703" y2="95703"/>
                          <a14:foregroundMark x1="46294" y1="41906" x2="52734" y2="41797"/>
                          <a14:foregroundMark x1="29688" y1="42188" x2="46268" y2="41907"/>
                          <a14:foregroundMark x1="41772" y1="39047" x2="59706" y2="46172"/>
                          <a14:foregroundMark x1="68750" y1="72656" x2="74584" y2="71684"/>
                          <a14:foregroundMark x1="35547" y1="62109" x2="35547" y2="62109"/>
                          <a14:foregroundMark x1="32422" y1="74219" x2="32422" y2="74219"/>
                          <a14:foregroundMark x1="31641" y1="83203" x2="31641" y2="83203"/>
                          <a14:backgroundMark x1="14844" y1="27344" x2="48828" y2="28125"/>
                          <a14:backgroundMark x1="19531" y1="24219" x2="60547" y2="24219"/>
                          <a14:backgroundMark x1="49219" y1="26953" x2="73047" y2="26953"/>
                          <a14:backgroundMark x1="66406" y1="27344" x2="85156" y2="27344"/>
                          <a14:backgroundMark x1="85547" y1="27734" x2="90234" y2="27734"/>
                          <a14:backgroundMark x1="88672" y1="30469" x2="88672" y2="50000"/>
                          <a14:backgroundMark x1="88672" y1="50000" x2="88672" y2="50000"/>
                          <a14:backgroundMark x1="87891" y1="41016" x2="87891" y2="41016"/>
                          <a14:backgroundMark x1="88672" y1="51563" x2="88672" y2="65234"/>
                          <a14:backgroundMark x1="65234" y1="57813" x2="87109" y2="57031"/>
                          <a14:backgroundMark x1="87109" y1="57031" x2="87891" y2="57031"/>
                          <a14:backgroundMark x1="53516" y1="55469" x2="76172" y2="57031"/>
                          <a14:backgroundMark x1="87109" y1="63281" x2="89453" y2="87109"/>
                          <a14:backgroundMark x1="89453" y1="87109" x2="87891" y2="89063"/>
                          <a14:backgroundMark x1="58594" y1="89844" x2="77344" y2="86328"/>
                          <a14:backgroundMark x1="33984" y1="90234" x2="61328" y2="89063"/>
                          <a14:backgroundMark x1="61328" y1="89063" x2="62109" y2="89063"/>
                          <a14:backgroundMark x1="51953" y1="63672" x2="50781" y2="81641"/>
                          <a14:backgroundMark x1="55078" y1="66016" x2="55078" y2="88281"/>
                          <a14:backgroundMark x1="53125" y1="61328" x2="53125" y2="73828"/>
                          <a14:backgroundMark x1="10156" y1="27344" x2="20313" y2="27344"/>
                          <a14:backgroundMark x1="12500" y1="28516" x2="10938" y2="46094"/>
                          <a14:backgroundMark x1="12109" y1="49219" x2="12109" y2="59766"/>
                          <a14:backgroundMark x1="10156" y1="57813" x2="11328" y2="76172"/>
                          <a14:backgroundMark x1="13281" y1="74609" x2="14453" y2="90234"/>
                          <a14:backgroundMark x1="14063" y1="90234" x2="32031" y2="89063"/>
                          <a14:backgroundMark x1="14844" y1="53906" x2="16016" y2="54297"/>
                          <a14:backgroundMark x1="15625" y1="54297" x2="25391" y2="56250"/>
                          <a14:backgroundMark x1="28125" y1="56250" x2="39844" y2="53516"/>
                          <a14:backgroundMark x1="37891" y1="55469" x2="55078" y2="58203"/>
                          <a14:backgroundMark x1="19141" y1="68750" x2="25391" y2="67578"/>
                          <a14:backgroundMark x1="24609" y1="66797" x2="47656" y2="67969"/>
                          <a14:backgroundMark x1="14063" y1="78125" x2="49609" y2="76172"/>
                        </a14:backgroundRemoval>
                      </a14:imgEffect>
                    </a14:imgLayer>
                  </a14:imgProps>
                </a:ext>
              </a:extLst>
            </a:blip>
            <a:stretch>
              <a:fillRect/>
            </a:stretch>
          </p:blipFill>
          <p:spPr>
            <a:xfrm>
              <a:off x="252334" y="4977477"/>
              <a:ext cx="597600" cy="59760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5000">
        <p159:morph option="byObject"/>
      </p:transition>
    </mc:Choice>
    <mc:Fallback xmlns="">
      <p:transition spd="slow" advTm="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cxnSp>
        <p:nvCxnSpPr>
          <p:cNvPr id="27" name="直接连接符 26"/>
          <p:cNvCxnSpPr/>
          <p:nvPr/>
        </p:nvCxnSpPr>
        <p:spPr>
          <a:xfrm>
            <a:off x="528964" y="977162"/>
            <a:ext cx="531661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grpSp>
        <p:nvGrpSpPr>
          <p:cNvPr id="22" name="组合 21"/>
          <p:cNvGrpSpPr/>
          <p:nvPr/>
        </p:nvGrpSpPr>
        <p:grpSpPr>
          <a:xfrm rot="16200000">
            <a:off x="4029060" y="-1839075"/>
            <a:ext cx="3640345" cy="3648607"/>
            <a:chOff x="8545132" y="-1825229"/>
            <a:chExt cx="3640345" cy="3648607"/>
          </a:xfrm>
        </p:grpSpPr>
        <p:pic>
          <p:nvPicPr>
            <p:cNvPr id="19" name="图片 18"/>
            <p:cNvPicPr/>
            <p:nvPr/>
          </p:nvPicPr>
          <p:blipFill rotWithShape="1">
            <a:blip r:embed="rId3">
              <a:extLst>
                <a:ext uri="{BEBA8EAE-BF5A-486C-A8C5-ECC9F3942E4B}">
                  <a14:imgProps xmlns:a14="http://schemas.microsoft.com/office/drawing/2010/main">
                    <a14:imgLayer r:embed="rId4">
                      <a14:imgEffect>
                        <a14:artisticFilmGrain trans="10000" grainSize="20"/>
                      </a14:imgEffect>
                    </a14:imgLayer>
                  </a14:imgProps>
                </a:ext>
                <a:ext uri="{28A0092B-C50C-407E-A947-70E740481C1C}">
                  <a14:useLocalDpi xmlns:a14="http://schemas.microsoft.com/office/drawing/2010/main" val="0"/>
                </a:ext>
              </a:extLst>
            </a:blip>
            <a:srcRect t="50000" r="50000"/>
            <a:stretch>
              <a:fillRect/>
            </a:stretch>
          </p:blipFill>
          <p:spPr>
            <a:xfrm>
              <a:off x="8545132" y="0"/>
              <a:ext cx="1823378" cy="1823378"/>
            </a:xfrm>
            <a:prstGeom prst="rect">
              <a:avLst/>
            </a:prstGeom>
          </p:spPr>
        </p:pic>
        <p:sp>
          <p:nvSpPr>
            <p:cNvPr id="21" name="任意多边形: 形状 20"/>
            <p:cNvSpPr/>
            <p:nvPr/>
          </p:nvSpPr>
          <p:spPr>
            <a:xfrm rot="16200000">
              <a:off x="10362108" y="-182522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4" name="矩形 23"/>
          <p:cNvSpPr>
            <a:spLocks noChangeAspect="1"/>
          </p:cNvSpPr>
          <p:nvPr/>
        </p:nvSpPr>
        <p:spPr>
          <a:xfrm>
            <a:off x="5843923" y="-18234"/>
            <a:ext cx="1851574" cy="1825200"/>
          </a:xfrm>
          <a:prstGeom prst="rect">
            <a:avLst/>
          </a:pr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rot="16200000">
            <a:off x="4029016" y="1827996"/>
            <a:ext cx="3640818" cy="3650242"/>
            <a:chOff x="8544658" y="1821630"/>
            <a:chExt cx="3640818" cy="3650242"/>
          </a:xfrm>
        </p:grpSpPr>
        <p:pic>
          <p:nvPicPr>
            <p:cNvPr id="4" name="图片 3"/>
            <p:cNvPicPr/>
            <p:nvPr/>
          </p:nvPicPr>
          <p:blipFill rotWithShape="1">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rcRect r="50334" b="50252"/>
            <a:stretch>
              <a:fillRect/>
            </a:stretch>
          </p:blipFill>
          <p:spPr>
            <a:xfrm>
              <a:off x="8544658" y="1821630"/>
              <a:ext cx="1823369" cy="1823369"/>
            </a:xfrm>
            <a:prstGeom prst="rect">
              <a:avLst/>
            </a:prstGeom>
          </p:spPr>
        </p:pic>
        <p:sp>
          <p:nvSpPr>
            <p:cNvPr id="30" name="任意多边形: 形状 29"/>
            <p:cNvSpPr/>
            <p:nvPr/>
          </p:nvSpPr>
          <p:spPr>
            <a:xfrm>
              <a:off x="10362107" y="3648503"/>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43" name="图片 42"/>
          <p:cNvPicPr>
            <a:picLocks noChangeAspect="1"/>
          </p:cNvPicPr>
          <p:nvPr/>
        </p:nvPicPr>
        <p:blipFill rotWithShape="1">
          <a:blip r:embed="rId7">
            <a:extLst>
              <a:ext uri="{BEBA8EAE-BF5A-486C-A8C5-ECC9F3942E4B}">
                <a14:imgProps xmlns:a14="http://schemas.microsoft.com/office/drawing/2010/main">
                  <a14:imgLayer r:embed="rId8">
                    <a14:imgEffect>
                      <a14:artisticFilmGrain trans="10000" grainSize="20"/>
                    </a14:imgEffect>
                  </a14:imgLayer>
                </a14:imgProps>
              </a:ext>
              <a:ext uri="{28A0092B-C50C-407E-A947-70E740481C1C}">
                <a14:useLocalDpi xmlns:a14="http://schemas.microsoft.com/office/drawing/2010/main" val="0"/>
              </a:ext>
            </a:extLst>
          </a:blip>
          <a:srcRect b="23200"/>
          <a:stretch>
            <a:fillRect/>
          </a:stretch>
        </p:blipFill>
        <p:spPr>
          <a:xfrm>
            <a:off x="5840857" y="5463957"/>
            <a:ext cx="1826768" cy="1402967"/>
          </a:xfrm>
          <a:prstGeom prst="rect">
            <a:avLst/>
          </a:prstGeom>
        </p:spPr>
      </p:pic>
      <p:sp>
        <p:nvSpPr>
          <p:cNvPr id="37" name="等腰三角形 36"/>
          <p:cNvSpPr>
            <a:spLocks noChangeAspect="1"/>
          </p:cNvSpPr>
          <p:nvPr/>
        </p:nvSpPr>
        <p:spPr>
          <a:xfrm rot="8711453">
            <a:off x="5930182" y="658859"/>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9" name="直接连接符 38"/>
          <p:cNvCxnSpPr/>
          <p:nvPr/>
        </p:nvCxnSpPr>
        <p:spPr>
          <a:xfrm>
            <a:off x="6804916" y="897133"/>
            <a:ext cx="3960000"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52" name="文本框 51"/>
          <p:cNvSpPr txBox="1"/>
          <p:nvPr/>
        </p:nvSpPr>
        <p:spPr>
          <a:xfrm>
            <a:off x="6709953" y="456774"/>
            <a:ext cx="20785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Root</a:t>
            </a:r>
            <a:r>
              <a:rPr kumimoji="0" lang="en-US" altLang="zh-CN" sz="1800" b="0" i="0" u="none" strike="noStrike" kern="1200" cap="none" spc="0" normalizeH="0" noProof="0" dirty="0">
                <a:ln>
                  <a:noFill/>
                </a:ln>
                <a:solidFill>
                  <a:srgbClr val="89865D"/>
                </a:solidFill>
                <a:effectLst/>
                <a:uLnTx/>
                <a:uFillTx/>
                <a:latin typeface="等线" panose="02010600030101010101" charset="-122"/>
                <a:ea typeface="等线" panose="02010600030101010101" charset="-122"/>
                <a:cs typeface="+mn-cs"/>
              </a:rPr>
              <a:t> name server</a:t>
            </a:r>
            <a:endParaRPr kumimoji="0" lang="zh-CN" altLang="en-US"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a:blip r:embed="rId9">
            <a:extLst>
              <a:ext uri="{BEBA8EAE-BF5A-486C-A8C5-ECC9F3942E4B}">
                <a14:imgProps xmlns:a14="http://schemas.microsoft.com/office/drawing/2010/main">
                  <a14:imgLayer r:embed="rId10">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5949571" y="609500"/>
            <a:ext cx="518205" cy="518205"/>
          </a:xfrm>
          <a:prstGeom prst="rect">
            <a:avLst/>
          </a:prstGeom>
        </p:spPr>
      </p:pic>
      <p:sp>
        <p:nvSpPr>
          <p:cNvPr id="40" name="文本框 39"/>
          <p:cNvSpPr txBox="1"/>
          <p:nvPr/>
        </p:nvSpPr>
        <p:spPr>
          <a:xfrm>
            <a:off x="5794734" y="211531"/>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a:t>
            </a:r>
            <a:r>
              <a:rPr lang="en-US" altLang="zh-CN" sz="6000" i="1" dirty="0">
                <a:solidFill>
                  <a:prstClr val="white"/>
                </a:solidFill>
                <a:latin typeface="Gabriola" panose="04040605051002020D02" pitchFamily="82" charset="0"/>
                <a:ea typeface="等线" panose="02010600030101010101" charset="-122"/>
              </a:rPr>
              <a:t>1</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pic>
        <p:nvPicPr>
          <p:cNvPr id="14" name="图片 13"/>
          <p:cNvPicPr>
            <a:picLocks noChangeAspect="1"/>
          </p:cNvPicPr>
          <p:nvPr/>
        </p:nvPicPr>
        <p:blipFill>
          <a:blip r:embed="rId11">
            <a:extLst>
              <a:ext uri="{BEBA8EAE-BF5A-486C-A8C5-ECC9F3942E4B}">
                <a14:imgProps xmlns:a14="http://schemas.microsoft.com/office/drawing/2010/main">
                  <a14:imgLayer r:embed="rId12">
                    <a14:imgEffect>
                      <a14:artisticFilmGrain trans="34000" grainSize="15"/>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pic>
        <p:nvPicPr>
          <p:cNvPr id="23" name="图片 22"/>
          <p:cNvPicPr>
            <a:picLocks noChangeAspect="1"/>
          </p:cNvPicPr>
          <p:nvPr/>
        </p:nvPicPr>
        <p:blipFill>
          <a:blip r:embed="rId13">
            <a:extLst>
              <a:ext uri="{BEBA8EAE-BF5A-486C-A8C5-ECC9F3942E4B}">
                <a14:imgProps xmlns:a14="http://schemas.microsoft.com/office/drawing/2010/main">
                  <a14:imgLayer r:embed="rId1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4025535" y="3649116"/>
            <a:ext cx="1820042" cy="1820042"/>
          </a:xfrm>
          <a:prstGeom prst="rect">
            <a:avLst/>
          </a:prstGeom>
        </p:spPr>
      </p:pic>
      <p:sp>
        <p:nvSpPr>
          <p:cNvPr id="31" name="任意多边形: 形状 30"/>
          <p:cNvSpPr/>
          <p:nvPr/>
        </p:nvSpPr>
        <p:spPr>
          <a:xfrm>
            <a:off x="12937453" y="4784360"/>
            <a:ext cx="165850" cy="4950"/>
          </a:xfrm>
          <a:custGeom>
            <a:avLst/>
            <a:gdLst>
              <a:gd name="connsiteX0" fmla="*/ 82925 w 165850"/>
              <a:gd name="connsiteY0" fmla="*/ 0 h 4950"/>
              <a:gd name="connsiteX1" fmla="*/ 158381 w 165850"/>
              <a:gd name="connsiteY1" fmla="*/ 3810 h 4950"/>
              <a:gd name="connsiteX2" fmla="*/ 165850 w 165850"/>
              <a:gd name="connsiteY2" fmla="*/ 4950 h 4950"/>
              <a:gd name="connsiteX3" fmla="*/ 0 w 165850"/>
              <a:gd name="connsiteY3" fmla="*/ 4950 h 4950"/>
              <a:gd name="connsiteX4" fmla="*/ 7469 w 165850"/>
              <a:gd name="connsiteY4" fmla="*/ 3810 h 4950"/>
              <a:gd name="connsiteX5" fmla="*/ 82925 w 165850"/>
              <a:gd name="connsiteY5" fmla="*/ 0 h 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50" h="4950">
                <a:moveTo>
                  <a:pt x="82925" y="0"/>
                </a:moveTo>
                <a:cubicBezTo>
                  <a:pt x="108399" y="0"/>
                  <a:pt x="133572" y="1291"/>
                  <a:pt x="158381" y="3810"/>
                </a:cubicBezTo>
                <a:lnTo>
                  <a:pt x="165850" y="4950"/>
                </a:lnTo>
                <a:lnTo>
                  <a:pt x="0" y="4950"/>
                </a:lnTo>
                <a:lnTo>
                  <a:pt x="7469" y="3810"/>
                </a:lnTo>
                <a:cubicBezTo>
                  <a:pt x="32278" y="1291"/>
                  <a:pt x="57451" y="0"/>
                  <a:pt x="82925" y="0"/>
                </a:cubicBez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5" name="组合 24"/>
          <p:cNvGrpSpPr/>
          <p:nvPr/>
        </p:nvGrpSpPr>
        <p:grpSpPr>
          <a:xfrm>
            <a:off x="7674801" y="3628587"/>
            <a:ext cx="910800" cy="1819263"/>
            <a:chOff x="10365498" y="3644999"/>
            <a:chExt cx="910800" cy="1819263"/>
          </a:xfrm>
        </p:grpSpPr>
        <p:pic>
          <p:nvPicPr>
            <p:cNvPr id="34" name="图片 33"/>
            <p:cNvPicPr/>
            <p:nvPr/>
          </p:nvPicPr>
          <p:blipFill>
            <a:blip r:embed="rId15">
              <a:extLst>
                <a:ext uri="{BEBA8EAE-BF5A-486C-A8C5-ECC9F3942E4B}">
                  <a14:imgProps xmlns:a14="http://schemas.microsoft.com/office/drawing/2010/main">
                    <a14:imgLayer r:embed="rId1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0365498" y="3644999"/>
              <a:ext cx="910800" cy="910800"/>
            </a:xfrm>
            <a:prstGeom prst="rect">
              <a:avLst/>
            </a:prstGeom>
          </p:spPr>
        </p:pic>
        <p:pic>
          <p:nvPicPr>
            <p:cNvPr id="35" name="图片 34"/>
            <p:cNvPicPr/>
            <p:nvPr/>
          </p:nvPicPr>
          <p:blipFill>
            <a:blip r:embed="rId15">
              <a:extLst>
                <a:ext uri="{BEBA8EAE-BF5A-486C-A8C5-ECC9F3942E4B}">
                  <a14:imgProps xmlns:a14="http://schemas.microsoft.com/office/drawing/2010/main">
                    <a14:imgLayer r:embed="rId1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V="1">
              <a:off x="10365498" y="4553462"/>
              <a:ext cx="910800" cy="910800"/>
            </a:xfrm>
            <a:prstGeom prst="rect">
              <a:avLst/>
            </a:prstGeom>
          </p:spPr>
        </p:pic>
      </p:grpSp>
      <p:pic>
        <p:nvPicPr>
          <p:cNvPr id="36" name="图片 35"/>
          <p:cNvPicPr/>
          <p:nvPr/>
        </p:nvPicPr>
        <p:blipFill>
          <a:blip r:embed="rId15">
            <a:extLst>
              <a:ext uri="{BEBA8EAE-BF5A-486C-A8C5-ECC9F3942E4B}">
                <a14:imgProps xmlns:a14="http://schemas.microsoft.com/office/drawing/2010/main">
                  <a14:imgLayer r:embed="rId1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H="1">
            <a:off x="4927255" y="6866924"/>
            <a:ext cx="910800" cy="910800"/>
          </a:xfrm>
          <a:prstGeom prst="rect">
            <a:avLst/>
          </a:prstGeom>
        </p:spPr>
      </p:pic>
      <p:pic>
        <p:nvPicPr>
          <p:cNvPr id="47" name="图片 46"/>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9000"/>
                    </a14:imgEffect>
                  </a14:imgLayer>
                </a14:imgProps>
              </a:ext>
              <a:ext uri="{28A0092B-C50C-407E-A947-70E740481C1C}">
                <a14:useLocalDpi xmlns:a14="http://schemas.microsoft.com/office/drawing/2010/main" val="0"/>
              </a:ext>
            </a:extLst>
          </a:blip>
          <a:srcRect b="49234"/>
          <a:stretch>
            <a:fillRect/>
          </a:stretch>
        </p:blipFill>
        <p:spPr>
          <a:xfrm>
            <a:off x="5571939" y="4257291"/>
            <a:ext cx="2376924" cy="1206667"/>
          </a:xfrm>
          <a:prstGeom prst="rect">
            <a:avLst/>
          </a:prstGeom>
          <a:effectLst/>
        </p:spPr>
      </p:pic>
      <p:sp>
        <p:nvSpPr>
          <p:cNvPr id="64" name="文本框 63"/>
          <p:cNvSpPr txBox="1"/>
          <p:nvPr/>
        </p:nvSpPr>
        <p:spPr>
          <a:xfrm>
            <a:off x="3965285" y="4590416"/>
            <a:ext cx="1333698" cy="1107996"/>
          </a:xfrm>
          <a:prstGeom prst="rect">
            <a:avLst/>
          </a:prstGeom>
          <a:noFill/>
        </p:spPr>
        <p:txBody>
          <a:bodyPr wrap="square" rtlCol="0">
            <a:spAutoFit/>
          </a:bodyPr>
          <a:lstStyle/>
          <a:p>
            <a:r>
              <a:rPr lang="en-US" altLang="zh-CN" sz="6600" dirty="0">
                <a:solidFill>
                  <a:schemeClr val="bg1">
                    <a:alpha val="79000"/>
                  </a:schemeClr>
                </a:solidFill>
                <a:latin typeface="Bookman Old Style" panose="02050604050505020204" pitchFamily="18" charset="0"/>
              </a:rPr>
              <a:t>Ⅲ</a:t>
            </a:r>
            <a:endParaRPr lang="zh-CN" altLang="en-US" sz="6600" dirty="0">
              <a:solidFill>
                <a:schemeClr val="bg1">
                  <a:alpha val="79000"/>
                </a:schemeClr>
              </a:solidFill>
              <a:latin typeface="Bookman Old Style" panose="02050604050505020204" pitchFamily="18" charset="0"/>
            </a:endParaRPr>
          </a:p>
        </p:txBody>
      </p:sp>
      <p:sp>
        <p:nvSpPr>
          <p:cNvPr id="71" name="文本框 70"/>
          <p:cNvSpPr txBox="1"/>
          <p:nvPr/>
        </p:nvSpPr>
        <p:spPr>
          <a:xfrm>
            <a:off x="-2953721" y="380145"/>
            <a:ext cx="2794539" cy="646331"/>
          </a:xfrm>
          <a:prstGeom prst="rect">
            <a:avLst/>
          </a:prstGeom>
          <a:noFill/>
        </p:spPr>
        <p:txBody>
          <a:bodyPr wrap="square" rtlCol="0">
            <a:spAutoFit/>
          </a:bodyPr>
          <a:lstStyle/>
          <a:p>
            <a:pPr algn="dist"/>
            <a:r>
              <a:rPr lang="en-US" altLang="zh-CN" sz="3600" dirty="0">
                <a:solidFill>
                  <a:srgbClr val="89865D"/>
                </a:solidFill>
              </a:rPr>
              <a:t>DNS Server</a:t>
            </a:r>
            <a:endParaRPr lang="zh-CN" altLang="en-US" sz="3600" dirty="0">
              <a:solidFill>
                <a:srgbClr val="89865D"/>
              </a:solidFill>
            </a:endParaRPr>
          </a:p>
        </p:txBody>
      </p:sp>
      <p:grpSp>
        <p:nvGrpSpPr>
          <p:cNvPr id="32" name="组合 31"/>
          <p:cNvGrpSpPr/>
          <p:nvPr/>
        </p:nvGrpSpPr>
        <p:grpSpPr>
          <a:xfrm>
            <a:off x="5480599" y="1470599"/>
            <a:ext cx="714268" cy="714268"/>
            <a:chOff x="10004974" y="1470599"/>
            <a:chExt cx="714268" cy="714268"/>
          </a:xfrm>
        </p:grpSpPr>
        <p:sp>
          <p:nvSpPr>
            <p:cNvPr id="20" name="椭圆 19"/>
            <p:cNvSpPr>
              <a:spLocks noChangeAspect="1"/>
            </p:cNvSpPr>
            <p:nvPr/>
          </p:nvSpPr>
          <p:spPr>
            <a:xfrm>
              <a:off x="10168871" y="1637792"/>
              <a:ext cx="396000" cy="396000"/>
            </a:xfrm>
            <a:prstGeom prst="ellipse">
              <a:avLst/>
            </a:prstGeom>
            <a:solidFill>
              <a:srgbClr val="C7A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10004974" y="1470599"/>
              <a:ext cx="714268" cy="714268"/>
            </a:xfrm>
            <a:prstGeom prst="ellipse">
              <a:avLst/>
            </a:prstGeom>
            <a:noFill/>
            <a:ln w="25400">
              <a:solidFill>
                <a:srgbClr val="C7AD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6691208" y="968368"/>
            <a:ext cx="5492780" cy="3743845"/>
          </a:xfrm>
          <a:prstGeom prst="rect">
            <a:avLst/>
          </a:prstGeom>
          <a:noFill/>
        </p:spPr>
        <p:txBody>
          <a:bodyPr wrap="square" rtlCol="0">
            <a:spAutoFit/>
          </a:bodyPr>
          <a:lstStyle/>
          <a:p>
            <a:pPr lvl="0">
              <a:lnSpc>
                <a:spcPct val="150000"/>
              </a:lnSpc>
              <a:defRPr/>
            </a:pPr>
            <a:r>
              <a:rPr lang="en-US" altLang="zh-CN" sz="1600" dirty="0">
                <a:solidFill>
                  <a:srgbClr val="7CA495"/>
                </a:solidFill>
                <a:latin typeface="Bookman Old Style" panose="02050604050505020204" pitchFamily="18" charset="0"/>
              </a:rPr>
              <a:t>The root servers are the topmost server in the DNS hierarchy. It is responsible for fundamental functions when it comes to translating domain names into IP addresses: it answers client requests in the domain name system’s root zone (the root zone marks the largest layer in the DNS’ name space). Here, the root name server doesn’t execute the name resolution itself and instead directs the requesting client to top-level domain server for more specific information.</a:t>
            </a:r>
          </a:p>
        </p:txBody>
      </p:sp>
      <p:sp>
        <p:nvSpPr>
          <p:cNvPr id="148" name="文本框 147"/>
          <p:cNvSpPr txBox="1"/>
          <p:nvPr/>
        </p:nvSpPr>
        <p:spPr>
          <a:xfrm>
            <a:off x="679052" y="896058"/>
            <a:ext cx="5015671" cy="1158522"/>
          </a:xfrm>
          <a:prstGeom prst="rect">
            <a:avLst/>
          </a:prstGeom>
          <a:noFill/>
        </p:spPr>
        <p:txBody>
          <a:bodyPr wrap="square">
            <a:spAutoFit/>
          </a:bodyPr>
          <a:lstStyle/>
          <a:p>
            <a:pPr lvl="0">
              <a:lnSpc>
                <a:spcPct val="150000"/>
              </a:lnSpc>
              <a:defRPr/>
            </a:pPr>
            <a:r>
              <a:rPr lang="en-US" altLang="zh-CN" sz="1600" dirty="0">
                <a:solidFill>
                  <a:srgbClr val="89865D"/>
                </a:solidFill>
                <a:latin typeface="Bookman Old Style" panose="02050604050505020204" pitchFamily="18" charset="0"/>
                <a:ea typeface="等线" panose="02010600030101010101" charset="-122"/>
              </a:rPr>
              <a:t>The IP addresses of the DNS servers responsible for managing subordinate domains are stored </a:t>
            </a:r>
          </a:p>
          <a:p>
            <a:pPr lvl="0">
              <a:lnSpc>
                <a:spcPct val="150000"/>
              </a:lnSpc>
              <a:defRPr/>
            </a:pPr>
            <a:r>
              <a:rPr lang="en-US" altLang="zh-CN" sz="1600" dirty="0">
                <a:solidFill>
                  <a:srgbClr val="89865D"/>
                </a:solidFill>
                <a:latin typeface="Bookman Old Style" panose="02050604050505020204" pitchFamily="18" charset="0"/>
                <a:ea typeface="等线" panose="02010600030101010101" charset="-122"/>
              </a:rPr>
              <a:t>in their parent DNS servers.</a:t>
            </a:r>
          </a:p>
        </p:txBody>
      </p:sp>
      <p:grpSp>
        <p:nvGrpSpPr>
          <p:cNvPr id="82" name="组合 81"/>
          <p:cNvGrpSpPr/>
          <p:nvPr/>
        </p:nvGrpSpPr>
        <p:grpSpPr>
          <a:xfrm>
            <a:off x="137079" y="2148556"/>
            <a:ext cx="4638886" cy="3196979"/>
            <a:chOff x="137079" y="2148556"/>
            <a:chExt cx="4638886" cy="3196979"/>
          </a:xfrm>
        </p:grpSpPr>
        <p:grpSp>
          <p:nvGrpSpPr>
            <p:cNvPr id="79" name="组合 78"/>
            <p:cNvGrpSpPr/>
            <p:nvPr/>
          </p:nvGrpSpPr>
          <p:grpSpPr>
            <a:xfrm>
              <a:off x="137079" y="2148556"/>
              <a:ext cx="4638886" cy="3196979"/>
              <a:chOff x="137079" y="2148556"/>
              <a:chExt cx="4638886" cy="3196979"/>
            </a:xfrm>
          </p:grpSpPr>
          <p:grpSp>
            <p:nvGrpSpPr>
              <p:cNvPr id="3" name="组合 2"/>
              <p:cNvGrpSpPr/>
              <p:nvPr/>
            </p:nvGrpSpPr>
            <p:grpSpPr>
              <a:xfrm>
                <a:off x="137079" y="2148556"/>
                <a:ext cx="4638886" cy="3196979"/>
                <a:chOff x="764929" y="1962871"/>
                <a:chExt cx="4638886" cy="3196979"/>
              </a:xfrm>
            </p:grpSpPr>
            <p:grpSp>
              <p:nvGrpSpPr>
                <p:cNvPr id="10" name="组合 9"/>
                <p:cNvGrpSpPr>
                  <a:grpSpLocks noChangeAspect="1"/>
                </p:cNvGrpSpPr>
                <p:nvPr/>
              </p:nvGrpSpPr>
              <p:grpSpPr>
                <a:xfrm>
                  <a:off x="4359319" y="3604605"/>
                  <a:ext cx="652670" cy="396001"/>
                  <a:chOff x="3079420" y="1051999"/>
                  <a:chExt cx="820255" cy="497682"/>
                </a:xfrm>
              </p:grpSpPr>
              <p:pic>
                <p:nvPicPr>
                  <p:cNvPr id="125" name="图片 124"/>
                  <p:cNvPicPr>
                    <a:picLocks noChangeAspect="1"/>
                  </p:cNvPicPr>
                  <p:nvPr/>
                </p:nvPicPr>
                <p:blipFill rotWithShape="1">
                  <a:blip r:embed="rId19"/>
                  <a:srcRect t="1590" b="71820"/>
                  <a:stretch>
                    <a:fillRect/>
                  </a:stretch>
                </p:blipFill>
                <p:spPr>
                  <a:xfrm>
                    <a:off x="3079422" y="1051999"/>
                    <a:ext cx="820253" cy="154780"/>
                  </a:xfrm>
                  <a:prstGeom prst="roundRect">
                    <a:avLst/>
                  </a:prstGeom>
                  <a:effectLst/>
                </p:spPr>
              </p:pic>
              <p:pic>
                <p:nvPicPr>
                  <p:cNvPr id="132" name="图片 131"/>
                  <p:cNvPicPr>
                    <a:picLocks noChangeAspect="1"/>
                  </p:cNvPicPr>
                  <p:nvPr/>
                </p:nvPicPr>
                <p:blipFill rotWithShape="1">
                  <a:blip r:embed="rId19"/>
                  <a:srcRect t="1590" b="71820"/>
                  <a:stretch>
                    <a:fillRect/>
                  </a:stretch>
                </p:blipFill>
                <p:spPr>
                  <a:xfrm>
                    <a:off x="3079421" y="1223450"/>
                    <a:ext cx="820253" cy="154780"/>
                  </a:xfrm>
                  <a:prstGeom prst="roundRect">
                    <a:avLst/>
                  </a:prstGeom>
                  <a:effectLst/>
                </p:spPr>
              </p:pic>
              <p:pic>
                <p:nvPicPr>
                  <p:cNvPr id="133" name="图片 132"/>
                  <p:cNvPicPr>
                    <a:picLocks noChangeAspect="1"/>
                  </p:cNvPicPr>
                  <p:nvPr/>
                </p:nvPicPr>
                <p:blipFill rotWithShape="1">
                  <a:blip r:embed="rId19"/>
                  <a:srcRect t="1590" b="71820"/>
                  <a:stretch>
                    <a:fillRect/>
                  </a:stretch>
                </p:blipFill>
                <p:spPr>
                  <a:xfrm>
                    <a:off x="3079420" y="1394901"/>
                    <a:ext cx="820253" cy="154780"/>
                  </a:xfrm>
                  <a:prstGeom prst="roundRect">
                    <a:avLst/>
                  </a:prstGeom>
                  <a:effectLst/>
                </p:spPr>
              </p:pic>
            </p:grpSp>
            <p:grpSp>
              <p:nvGrpSpPr>
                <p:cNvPr id="13" name="组合 12"/>
                <p:cNvGrpSpPr>
                  <a:grpSpLocks noChangeAspect="1"/>
                </p:cNvGrpSpPr>
                <p:nvPr/>
              </p:nvGrpSpPr>
              <p:grpSpPr>
                <a:xfrm>
                  <a:off x="766345" y="4763850"/>
                  <a:ext cx="652669" cy="396000"/>
                  <a:chOff x="1763958" y="3957638"/>
                  <a:chExt cx="820254" cy="497680"/>
                </a:xfrm>
              </p:grpSpPr>
              <p:pic>
                <p:nvPicPr>
                  <p:cNvPr id="117" name="图片 116"/>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120" name="图片 119"/>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124" name="图片 123"/>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15" name="组合 14"/>
                <p:cNvGrpSpPr>
                  <a:grpSpLocks noChangeAspect="1"/>
                </p:cNvGrpSpPr>
                <p:nvPr/>
              </p:nvGrpSpPr>
              <p:grpSpPr>
                <a:xfrm>
                  <a:off x="2854438" y="4763850"/>
                  <a:ext cx="652669" cy="396000"/>
                  <a:chOff x="1763958" y="3957638"/>
                  <a:chExt cx="820254" cy="497680"/>
                </a:xfrm>
              </p:grpSpPr>
              <p:pic>
                <p:nvPicPr>
                  <p:cNvPr id="113" name="图片 112"/>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115" name="图片 114"/>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116" name="图片 115"/>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17" name="组合 16"/>
                <p:cNvGrpSpPr>
                  <a:grpSpLocks noChangeAspect="1"/>
                </p:cNvGrpSpPr>
                <p:nvPr/>
              </p:nvGrpSpPr>
              <p:grpSpPr>
                <a:xfrm>
                  <a:off x="1105627" y="3597904"/>
                  <a:ext cx="652669" cy="396000"/>
                  <a:chOff x="1763958" y="3957638"/>
                  <a:chExt cx="820254" cy="497680"/>
                </a:xfrm>
              </p:grpSpPr>
              <p:pic>
                <p:nvPicPr>
                  <p:cNvPr id="107" name="图片 106"/>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110" name="图片 109"/>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112" name="图片 111"/>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33" name="组合 32"/>
                <p:cNvGrpSpPr>
                  <a:grpSpLocks noChangeAspect="1"/>
                </p:cNvGrpSpPr>
                <p:nvPr/>
              </p:nvGrpSpPr>
              <p:grpSpPr>
                <a:xfrm>
                  <a:off x="2395317" y="3593407"/>
                  <a:ext cx="652669" cy="396000"/>
                  <a:chOff x="1763958" y="3957638"/>
                  <a:chExt cx="820254" cy="497680"/>
                </a:xfrm>
              </p:grpSpPr>
              <p:pic>
                <p:nvPicPr>
                  <p:cNvPr id="76" name="图片 75"/>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77" name="图片 76"/>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78" name="图片 77"/>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42" name="组合 41"/>
                <p:cNvGrpSpPr>
                  <a:grpSpLocks noChangeAspect="1"/>
                </p:cNvGrpSpPr>
                <p:nvPr/>
              </p:nvGrpSpPr>
              <p:grpSpPr>
                <a:xfrm>
                  <a:off x="1687759" y="2354075"/>
                  <a:ext cx="652669" cy="396000"/>
                  <a:chOff x="1763958" y="3957638"/>
                  <a:chExt cx="820254" cy="497680"/>
                </a:xfrm>
              </p:grpSpPr>
              <p:pic>
                <p:nvPicPr>
                  <p:cNvPr id="68" name="图片 67"/>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69" name="图片 68"/>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75" name="图片 74"/>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sp>
              <p:nvSpPr>
                <p:cNvPr id="53" name="文本框 52"/>
                <p:cNvSpPr txBox="1"/>
                <p:nvPr/>
              </p:nvSpPr>
              <p:spPr>
                <a:xfrm>
                  <a:off x="4058692" y="2970087"/>
                  <a:ext cx="1345123" cy="584775"/>
                </a:xfrm>
                <a:prstGeom prst="rect">
                  <a:avLst/>
                </a:prstGeom>
                <a:noFill/>
              </p:spPr>
              <p:txBody>
                <a:bodyPr wrap="square">
                  <a:spAutoFit/>
                </a:bodyPr>
                <a:lstStyle/>
                <a:p>
                  <a:r>
                    <a:rPr lang="en-US" altLang="zh-CN" sz="1600" dirty="0">
                      <a:solidFill>
                        <a:srgbClr val="7CA495"/>
                      </a:solidFill>
                      <a:latin typeface="Bookman Old Style" panose="02050604050505020204" pitchFamily="18" charset="0"/>
                    </a:rPr>
                    <a:t>local name </a:t>
                  </a:r>
                </a:p>
                <a:p>
                  <a:pPr algn="ctr"/>
                  <a:r>
                    <a:rPr lang="en-US" altLang="zh-CN" sz="1600" dirty="0">
                      <a:solidFill>
                        <a:srgbClr val="7CA495"/>
                      </a:solidFill>
                      <a:latin typeface="Bookman Old Style" panose="02050604050505020204" pitchFamily="18" charset="0"/>
                    </a:rPr>
                    <a:t>server</a:t>
                  </a:r>
                  <a:endParaRPr lang="zh-CN" altLang="en-US" sz="1600" dirty="0"/>
                </a:p>
              </p:txBody>
            </p:sp>
            <p:sp>
              <p:nvSpPr>
                <p:cNvPr id="54" name="文本框 53"/>
                <p:cNvSpPr txBox="1"/>
                <p:nvPr/>
              </p:nvSpPr>
              <p:spPr>
                <a:xfrm>
                  <a:off x="764929" y="4437583"/>
                  <a:ext cx="3189886" cy="338554"/>
                </a:xfrm>
                <a:prstGeom prst="rect">
                  <a:avLst/>
                </a:prstGeom>
                <a:noFill/>
              </p:spPr>
              <p:txBody>
                <a:bodyPr wrap="square">
                  <a:spAutoFit/>
                </a:bodyPr>
                <a:lstStyle/>
                <a:p>
                  <a:r>
                    <a:rPr lang="en-US" altLang="zh-CN" sz="1600" dirty="0">
                      <a:solidFill>
                        <a:srgbClr val="7CA495"/>
                      </a:solidFill>
                      <a:latin typeface="Bookman Old Style" panose="02050604050505020204" pitchFamily="18" charset="0"/>
                    </a:rPr>
                    <a:t>authoritative name server</a:t>
                  </a:r>
                </a:p>
              </p:txBody>
            </p:sp>
            <p:cxnSp>
              <p:nvCxnSpPr>
                <p:cNvPr id="56" name="连接符: 肘形 55"/>
                <p:cNvCxnSpPr/>
                <p:nvPr/>
              </p:nvCxnSpPr>
              <p:spPr>
                <a:xfrm rot="5400000" flipH="1" flipV="1">
                  <a:off x="1483775" y="3995216"/>
                  <a:ext cx="12700" cy="792000"/>
                </a:xfrm>
                <a:prstGeom prst="bentConnector3">
                  <a:avLst>
                    <a:gd name="adj1" fmla="val 14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1431961" y="3998366"/>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1246203" y="4204879"/>
                  <a:ext cx="521589" cy="369332"/>
                </a:xfrm>
                <a:prstGeom prst="rect">
                  <a:avLst/>
                </a:prstGeom>
                <a:noFill/>
              </p:spPr>
              <p:txBody>
                <a:bodyPr wrap="square">
                  <a:spAutoFit/>
                </a:bodyPr>
                <a:lstStyle/>
                <a:p>
                  <a:r>
                    <a:rPr lang="en-US" altLang="zh-CN" sz="1800" dirty="0">
                      <a:latin typeface="Bookman Old Style" panose="02050604050505020204" pitchFamily="18" charset="0"/>
                    </a:rPr>
                    <a:t>…</a:t>
                  </a:r>
                  <a:endParaRPr lang="zh-CN" altLang="en-US" dirty="0"/>
                </a:p>
              </p:txBody>
            </p:sp>
            <p:cxnSp>
              <p:nvCxnSpPr>
                <p:cNvPr id="59" name="连接符: 肘形 58"/>
                <p:cNvCxnSpPr/>
                <p:nvPr/>
              </p:nvCxnSpPr>
              <p:spPr>
                <a:xfrm rot="5400000" flipH="1" flipV="1">
                  <a:off x="2749522" y="4008188"/>
                  <a:ext cx="12700" cy="792000"/>
                </a:xfrm>
                <a:prstGeom prst="bentConnector3">
                  <a:avLst>
                    <a:gd name="adj1" fmla="val 14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2723108" y="4004988"/>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2511950" y="4217851"/>
                  <a:ext cx="521589" cy="369332"/>
                </a:xfrm>
                <a:prstGeom prst="rect">
                  <a:avLst/>
                </a:prstGeom>
                <a:noFill/>
              </p:spPr>
              <p:txBody>
                <a:bodyPr wrap="square">
                  <a:spAutoFit/>
                </a:bodyPr>
                <a:lstStyle/>
                <a:p>
                  <a:r>
                    <a:rPr lang="en-US" altLang="zh-CN" sz="1800" dirty="0">
                      <a:latin typeface="Bookman Old Style" panose="02050604050505020204" pitchFamily="18" charset="0"/>
                    </a:rPr>
                    <a:t>…</a:t>
                  </a:r>
                  <a:endParaRPr lang="zh-CN" altLang="en-US" dirty="0"/>
                </a:p>
              </p:txBody>
            </p:sp>
            <p:cxnSp>
              <p:nvCxnSpPr>
                <p:cNvPr id="62" name="连接符: 肘形 61"/>
                <p:cNvCxnSpPr/>
                <p:nvPr/>
              </p:nvCxnSpPr>
              <p:spPr>
                <a:xfrm rot="5400000" flipH="1" flipV="1">
                  <a:off x="2006893" y="2916154"/>
                  <a:ext cx="14400" cy="792000"/>
                </a:xfrm>
                <a:prstGeom prst="bentConnector3">
                  <a:avLst>
                    <a:gd name="adj1" fmla="val 14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1158993" y="3262475"/>
                  <a:ext cx="2002707" cy="338554"/>
                </a:xfrm>
                <a:prstGeom prst="rect">
                  <a:avLst/>
                </a:prstGeom>
                <a:noFill/>
              </p:spPr>
              <p:txBody>
                <a:bodyPr wrap="square">
                  <a:spAutoFit/>
                </a:bodyPr>
                <a:lstStyle/>
                <a:p>
                  <a:pPr>
                    <a:defRPr/>
                  </a:pPr>
                  <a:r>
                    <a:rPr lang="en-US" altLang="zh-CN" sz="1600" dirty="0">
                      <a:solidFill>
                        <a:srgbClr val="7CA495"/>
                      </a:solidFill>
                      <a:latin typeface="Bookman Old Style" panose="02050604050505020204" pitchFamily="18" charset="0"/>
                    </a:rPr>
                    <a:t>TLD name server</a:t>
                  </a:r>
                  <a:endParaRPr lang="zh-CN" altLang="en-US" sz="1600" dirty="0">
                    <a:solidFill>
                      <a:srgbClr val="7CA495"/>
                    </a:solidFill>
                    <a:latin typeface="Bookman Old Style" panose="02050604050505020204" pitchFamily="18" charset="0"/>
                  </a:endParaRPr>
                </a:p>
              </p:txBody>
            </p:sp>
            <p:cxnSp>
              <p:nvCxnSpPr>
                <p:cNvPr id="65" name="直接连接符 64"/>
                <p:cNvCxnSpPr/>
                <p:nvPr/>
              </p:nvCxnSpPr>
              <p:spPr>
                <a:xfrm flipV="1">
                  <a:off x="2004604" y="2746708"/>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1847045" y="3544919"/>
                  <a:ext cx="521589" cy="369332"/>
                </a:xfrm>
                <a:prstGeom prst="rect">
                  <a:avLst/>
                </a:prstGeom>
                <a:noFill/>
              </p:spPr>
              <p:txBody>
                <a:bodyPr wrap="square">
                  <a:spAutoFit/>
                </a:bodyPr>
                <a:lstStyle/>
                <a:p>
                  <a:r>
                    <a:rPr lang="en-US" altLang="zh-CN" sz="1800" dirty="0">
                      <a:latin typeface="Bookman Old Style" panose="02050604050505020204" pitchFamily="18" charset="0"/>
                    </a:rPr>
                    <a:t>…</a:t>
                  </a:r>
                  <a:endParaRPr lang="zh-CN" altLang="en-US" dirty="0"/>
                </a:p>
              </p:txBody>
            </p:sp>
            <p:sp>
              <p:nvSpPr>
                <p:cNvPr id="67" name="文本框 66"/>
                <p:cNvSpPr txBox="1"/>
                <p:nvPr/>
              </p:nvSpPr>
              <p:spPr>
                <a:xfrm>
                  <a:off x="1012739" y="1962871"/>
                  <a:ext cx="2002707" cy="338554"/>
                </a:xfrm>
                <a:prstGeom prst="rect">
                  <a:avLst/>
                </a:prstGeom>
                <a:noFill/>
              </p:spPr>
              <p:txBody>
                <a:bodyPr wrap="square">
                  <a:spAutoFit/>
                </a:bodyPr>
                <a:lstStyle/>
                <a:p>
                  <a:pPr>
                    <a:defRPr/>
                  </a:pPr>
                  <a:r>
                    <a:rPr lang="en-US" altLang="zh-CN" sz="1600" dirty="0">
                      <a:solidFill>
                        <a:srgbClr val="7CA495"/>
                      </a:solidFill>
                      <a:latin typeface="Bookman Old Style" panose="02050604050505020204" pitchFamily="18" charset="0"/>
                    </a:rPr>
                    <a:t>root name server</a:t>
                  </a:r>
                </a:p>
              </p:txBody>
            </p:sp>
          </p:grpSp>
          <p:cxnSp>
            <p:nvCxnSpPr>
              <p:cNvPr id="74" name="连接符: 肘形 73"/>
              <p:cNvCxnSpPr/>
              <p:nvPr/>
            </p:nvCxnSpPr>
            <p:spPr>
              <a:xfrm>
                <a:off x="3191469" y="2737759"/>
                <a:ext cx="12700" cy="2412000"/>
              </a:xfrm>
              <a:prstGeom prst="bentConnector3">
                <a:avLst>
                  <a:gd name="adj1" fmla="val 18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0" name="直接连接符 79"/>
            <p:cNvCxnSpPr/>
            <p:nvPr/>
          </p:nvCxnSpPr>
          <p:spPr>
            <a:xfrm flipV="1">
              <a:off x="2833536" y="3991560"/>
              <a:ext cx="79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2093009" y="2740582"/>
              <a:ext cx="115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00">
        <p15:prstTrans prst="peelOff"/>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5400000">
                                      <p:cBhvr>
                                        <p:cTn id="6" dur="1500" fill="hold"/>
                                        <p:tgtEl>
                                          <p:spTgt spid="6"/>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fade">
                                      <p:cBhvr>
                                        <p:cTn id="9" dur="1750"/>
                                        <p:tgtEl>
                                          <p:spTgt spid="25"/>
                                        </p:tgtEl>
                                      </p:cBhvr>
                                    </p:animEffect>
                                  </p:childTnLst>
                                </p:cTn>
                              </p:par>
                              <p:par>
                                <p:cTn id="10" presetID="8" presetClass="emph" presetSubtype="0" accel="51400" decel="48500" fill="hold" nodeType="withEffect">
                                  <p:stCondLst>
                                    <p:cond delay="300"/>
                                  </p:stCondLst>
                                  <p:childTnLst>
                                    <p:animRot by="5400000">
                                      <p:cBhvr>
                                        <p:cTn id="11" dur="1250" fill="hold"/>
                                        <p:tgtEl>
                                          <p:spTgt spid="22"/>
                                        </p:tgtEl>
                                        <p:attrNameLst>
                                          <p:attrName>r</p:attrName>
                                        </p:attrNameLst>
                                      </p:cBhvr>
                                    </p:animRot>
                                  </p:childTnLst>
                                </p:cTn>
                              </p:par>
                              <p:par>
                                <p:cTn id="12" presetID="42" presetClass="path" presetSubtype="0" decel="100000" fill="hold" nodeType="withEffect">
                                  <p:stCondLst>
                                    <p:cond delay="300"/>
                                  </p:stCondLst>
                                  <p:childTnLst>
                                    <p:animMotion origin="layout" path="M 3.125E-6 4.44444E-6 L -0.15065 0.00208 " pathEditMode="relative" rAng="0" ptsTypes="AA">
                                      <p:cBhvr>
                                        <p:cTn id="13" dur="1500" fill="hold"/>
                                        <p:tgtEl>
                                          <p:spTgt spid="25"/>
                                        </p:tgtEl>
                                        <p:attrNameLst>
                                          <p:attrName>ppt_x</p:attrName>
                                          <p:attrName>ppt_y</p:attrName>
                                        </p:attrNameLst>
                                      </p:cBhvr>
                                      <p:rCtr x="-7539" y="93"/>
                                    </p:animMotion>
                                  </p:childTnLst>
                                </p:cTn>
                              </p:par>
                              <p:par>
                                <p:cTn id="14" presetID="42" presetClass="path" presetSubtype="0" decel="100000" fill="hold" nodeType="withEffect">
                                  <p:stCondLst>
                                    <p:cond delay="300"/>
                                  </p:stCondLst>
                                  <p:childTnLst>
                                    <p:animMotion origin="layout" path="M 3.54167E-6 -2.59259E-6 L 0.00065 -0.20463 " pathEditMode="relative" rAng="0" ptsTypes="AA">
                                      <p:cBhvr>
                                        <p:cTn id="15" dur="1500" fill="hold"/>
                                        <p:tgtEl>
                                          <p:spTgt spid="36"/>
                                        </p:tgtEl>
                                        <p:attrNameLst>
                                          <p:attrName>ppt_x</p:attrName>
                                          <p:attrName>ppt_y</p:attrName>
                                        </p:attrNameLst>
                                      </p:cBhvr>
                                      <p:rCtr x="26" y="-10231"/>
                                    </p:animMotion>
                                  </p:childTnLst>
                                </p:cTn>
                              </p:par>
                              <p:par>
                                <p:cTn id="16" presetID="53" presetClass="entr" presetSubtype="16" fill="hold" nodeType="withEffect">
                                  <p:stCondLst>
                                    <p:cond delay="300"/>
                                  </p:stCondLst>
                                  <p:childTnLst>
                                    <p:set>
                                      <p:cBhvr>
                                        <p:cTn id="17" dur="1" fill="hold">
                                          <p:stCondLst>
                                            <p:cond delay="0"/>
                                          </p:stCondLst>
                                        </p:cTn>
                                        <p:tgtEl>
                                          <p:spTgt spid="43"/>
                                        </p:tgtEl>
                                        <p:attrNameLst>
                                          <p:attrName>style.visibility</p:attrName>
                                        </p:attrNameLst>
                                      </p:cBhvr>
                                      <p:to>
                                        <p:strVal val="visible"/>
                                      </p:to>
                                    </p:set>
                                    <p:anim calcmode="lin" valueType="num">
                                      <p:cBhvr>
                                        <p:cTn id="18" dur="1170" fill="hold"/>
                                        <p:tgtEl>
                                          <p:spTgt spid="43"/>
                                        </p:tgtEl>
                                        <p:attrNameLst>
                                          <p:attrName>ppt_w</p:attrName>
                                        </p:attrNameLst>
                                      </p:cBhvr>
                                      <p:tavLst>
                                        <p:tav tm="0">
                                          <p:val>
                                            <p:fltVal val="0"/>
                                          </p:val>
                                        </p:tav>
                                        <p:tav tm="100000">
                                          <p:val>
                                            <p:strVal val="#ppt_w"/>
                                          </p:val>
                                        </p:tav>
                                      </p:tavLst>
                                    </p:anim>
                                    <p:anim calcmode="lin" valueType="num">
                                      <p:cBhvr>
                                        <p:cTn id="19" dur="1170" fill="hold"/>
                                        <p:tgtEl>
                                          <p:spTgt spid="43"/>
                                        </p:tgtEl>
                                        <p:attrNameLst>
                                          <p:attrName>ppt_h</p:attrName>
                                        </p:attrNameLst>
                                      </p:cBhvr>
                                      <p:tavLst>
                                        <p:tav tm="0">
                                          <p:val>
                                            <p:fltVal val="0"/>
                                          </p:val>
                                        </p:tav>
                                        <p:tav tm="100000">
                                          <p:val>
                                            <p:strVal val="#ppt_h"/>
                                          </p:val>
                                        </p:tav>
                                      </p:tavLst>
                                    </p:anim>
                                    <p:animEffect transition="in" filter="fade">
                                      <p:cBhvr>
                                        <p:cTn id="20" dur="1170"/>
                                        <p:tgtEl>
                                          <p:spTgt spid="43"/>
                                        </p:tgtEl>
                                      </p:cBhvr>
                                    </p:animEffect>
                                  </p:childTnLst>
                                </p:cTn>
                              </p:par>
                              <p:par>
                                <p:cTn id="21" presetID="10" presetClass="entr" presetSubtype="0" fill="hold" nodeType="withEffect">
                                  <p:stCondLst>
                                    <p:cond delay="3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500"/>
                                        <p:tgtEl>
                                          <p:spTgt spid="32"/>
                                        </p:tgtEl>
                                      </p:cBhvr>
                                    </p:animEffect>
                                  </p:childTnLst>
                                </p:cTn>
                              </p:par>
                              <p:par>
                                <p:cTn id="24" presetID="42" presetClass="path" presetSubtype="0" decel="100000" fill="hold" grpId="0" nodeType="withEffect">
                                  <p:stCondLst>
                                    <p:cond delay="0"/>
                                  </p:stCondLst>
                                  <p:childTnLst>
                                    <p:animMotion origin="layout" path="M 4.16667E-6 3.7037E-6 L 0.28489 3.7037E-6 " pathEditMode="relative" rAng="0" ptsTypes="AA">
                                      <p:cBhvr>
                                        <p:cTn id="25" dur="1750" fill="hold"/>
                                        <p:tgtEl>
                                          <p:spTgt spid="71"/>
                                        </p:tgtEl>
                                        <p:attrNameLst>
                                          <p:attrName>ppt_x</p:attrName>
                                          <p:attrName>ppt_y</p:attrName>
                                        </p:attrNameLst>
                                      </p:cBhvr>
                                      <p:rCtr x="14245" y="0"/>
                                    </p:animMotion>
                                  </p:childTnLst>
                                </p:cTn>
                              </p:par>
                              <p:par>
                                <p:cTn id="26" presetID="42" presetClass="entr" presetSubtype="0" fill="hold" grpId="0" nodeType="withEffect">
                                  <p:stCondLst>
                                    <p:cond delay="1000"/>
                                  </p:stCondLst>
                                  <p:iterate type="wd">
                                    <p:tmPct val="1000"/>
                                  </p:iterate>
                                  <p:childTnLst>
                                    <p:set>
                                      <p:cBhvr>
                                        <p:cTn id="27" dur="1" fill="hold">
                                          <p:stCondLst>
                                            <p:cond delay="0"/>
                                          </p:stCondLst>
                                        </p:cTn>
                                        <p:tgtEl>
                                          <p:spTgt spid="37"/>
                                        </p:tgtEl>
                                        <p:attrNameLst>
                                          <p:attrName>style.visibility</p:attrName>
                                        </p:attrNameLst>
                                      </p:cBhvr>
                                      <p:to>
                                        <p:strVal val="visible"/>
                                      </p:to>
                                    </p:set>
                                    <p:animEffect transition="in" filter="fade">
                                      <p:cBhvr>
                                        <p:cTn id="28" dur="750"/>
                                        <p:tgtEl>
                                          <p:spTgt spid="37"/>
                                        </p:tgtEl>
                                      </p:cBhvr>
                                    </p:animEffect>
                                    <p:anim calcmode="lin" valueType="num">
                                      <p:cBhvr>
                                        <p:cTn id="29" dur="750" fill="hold"/>
                                        <p:tgtEl>
                                          <p:spTgt spid="37"/>
                                        </p:tgtEl>
                                        <p:attrNameLst>
                                          <p:attrName>ppt_x</p:attrName>
                                        </p:attrNameLst>
                                      </p:cBhvr>
                                      <p:tavLst>
                                        <p:tav tm="0">
                                          <p:val>
                                            <p:strVal val="#ppt_x"/>
                                          </p:val>
                                        </p:tav>
                                        <p:tav tm="100000">
                                          <p:val>
                                            <p:strVal val="#ppt_x"/>
                                          </p:val>
                                        </p:tav>
                                      </p:tavLst>
                                    </p:anim>
                                    <p:anim calcmode="lin" valueType="num">
                                      <p:cBhvr>
                                        <p:cTn id="30" dur="750" fill="hold"/>
                                        <p:tgtEl>
                                          <p:spTgt spid="3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000"/>
                                  </p:stCondLst>
                                  <p:iterate type="wd">
                                    <p:tmPct val="1000"/>
                                  </p:iterate>
                                  <p:childTnLst>
                                    <p:set>
                                      <p:cBhvr>
                                        <p:cTn id="32" dur="1" fill="hold">
                                          <p:stCondLst>
                                            <p:cond delay="0"/>
                                          </p:stCondLst>
                                        </p:cTn>
                                        <p:tgtEl>
                                          <p:spTgt spid="39"/>
                                        </p:tgtEl>
                                        <p:attrNameLst>
                                          <p:attrName>style.visibility</p:attrName>
                                        </p:attrNameLst>
                                      </p:cBhvr>
                                      <p:to>
                                        <p:strVal val="visible"/>
                                      </p:to>
                                    </p:set>
                                    <p:animEffect transition="in" filter="fade">
                                      <p:cBhvr>
                                        <p:cTn id="33" dur="750"/>
                                        <p:tgtEl>
                                          <p:spTgt spid="39"/>
                                        </p:tgtEl>
                                      </p:cBhvr>
                                    </p:animEffect>
                                    <p:anim calcmode="lin" valueType="num">
                                      <p:cBhvr>
                                        <p:cTn id="34" dur="750" fill="hold"/>
                                        <p:tgtEl>
                                          <p:spTgt spid="39"/>
                                        </p:tgtEl>
                                        <p:attrNameLst>
                                          <p:attrName>ppt_x</p:attrName>
                                        </p:attrNameLst>
                                      </p:cBhvr>
                                      <p:tavLst>
                                        <p:tav tm="0">
                                          <p:val>
                                            <p:strVal val="#ppt_x"/>
                                          </p:val>
                                        </p:tav>
                                        <p:tav tm="100000">
                                          <p:val>
                                            <p:strVal val="#ppt_x"/>
                                          </p:val>
                                        </p:tav>
                                      </p:tavLst>
                                    </p:anim>
                                    <p:anim calcmode="lin" valueType="num">
                                      <p:cBhvr>
                                        <p:cTn id="35" dur="750" fill="hold"/>
                                        <p:tgtEl>
                                          <p:spTgt spid="3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000"/>
                                  </p:stCondLst>
                                  <p:iterate type="wd">
                                    <p:tmPct val="1000"/>
                                  </p:iterate>
                                  <p:childTnLst>
                                    <p:set>
                                      <p:cBhvr>
                                        <p:cTn id="37" dur="1" fill="hold">
                                          <p:stCondLst>
                                            <p:cond delay="0"/>
                                          </p:stCondLst>
                                        </p:cTn>
                                        <p:tgtEl>
                                          <p:spTgt spid="52"/>
                                        </p:tgtEl>
                                        <p:attrNameLst>
                                          <p:attrName>style.visibility</p:attrName>
                                        </p:attrNameLst>
                                      </p:cBhvr>
                                      <p:to>
                                        <p:strVal val="visible"/>
                                      </p:to>
                                    </p:set>
                                    <p:animEffect transition="in" filter="fade">
                                      <p:cBhvr>
                                        <p:cTn id="38" dur="750"/>
                                        <p:tgtEl>
                                          <p:spTgt spid="52"/>
                                        </p:tgtEl>
                                      </p:cBhvr>
                                    </p:animEffect>
                                    <p:anim calcmode="lin" valueType="num">
                                      <p:cBhvr>
                                        <p:cTn id="39" dur="750" fill="hold"/>
                                        <p:tgtEl>
                                          <p:spTgt spid="52"/>
                                        </p:tgtEl>
                                        <p:attrNameLst>
                                          <p:attrName>ppt_x</p:attrName>
                                        </p:attrNameLst>
                                      </p:cBhvr>
                                      <p:tavLst>
                                        <p:tav tm="0">
                                          <p:val>
                                            <p:strVal val="#ppt_x"/>
                                          </p:val>
                                        </p:tav>
                                        <p:tav tm="100000">
                                          <p:val>
                                            <p:strVal val="#ppt_x"/>
                                          </p:val>
                                        </p:tav>
                                      </p:tavLst>
                                    </p:anim>
                                    <p:anim calcmode="lin" valueType="num">
                                      <p:cBhvr>
                                        <p:cTn id="40" dur="750" fill="hold"/>
                                        <p:tgtEl>
                                          <p:spTgt spid="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1000"/>
                                  </p:stCondLst>
                                  <p:iterate type="wd">
                                    <p:tmPct val="1000"/>
                                  </p:iterate>
                                  <p:childTnLst>
                                    <p:set>
                                      <p:cBhvr>
                                        <p:cTn id="42" dur="1" fill="hold">
                                          <p:stCondLst>
                                            <p:cond delay="0"/>
                                          </p:stCondLst>
                                        </p:cTn>
                                        <p:tgtEl>
                                          <p:spTgt spid="11"/>
                                        </p:tgtEl>
                                        <p:attrNameLst>
                                          <p:attrName>style.visibility</p:attrName>
                                        </p:attrNameLst>
                                      </p:cBhvr>
                                      <p:to>
                                        <p:strVal val="visible"/>
                                      </p:to>
                                    </p:set>
                                    <p:animEffect transition="in" filter="fade">
                                      <p:cBhvr>
                                        <p:cTn id="43" dur="750"/>
                                        <p:tgtEl>
                                          <p:spTgt spid="11"/>
                                        </p:tgtEl>
                                      </p:cBhvr>
                                    </p:animEffect>
                                    <p:anim calcmode="lin" valueType="num">
                                      <p:cBhvr>
                                        <p:cTn id="44" dur="750" fill="hold"/>
                                        <p:tgtEl>
                                          <p:spTgt spid="11"/>
                                        </p:tgtEl>
                                        <p:attrNameLst>
                                          <p:attrName>ppt_x</p:attrName>
                                        </p:attrNameLst>
                                      </p:cBhvr>
                                      <p:tavLst>
                                        <p:tav tm="0">
                                          <p:val>
                                            <p:strVal val="#ppt_x"/>
                                          </p:val>
                                        </p:tav>
                                        <p:tav tm="100000">
                                          <p:val>
                                            <p:strVal val="#ppt_x"/>
                                          </p:val>
                                        </p:tav>
                                      </p:tavLst>
                                    </p:anim>
                                    <p:anim calcmode="lin" valueType="num">
                                      <p:cBhvr>
                                        <p:cTn id="45" dur="75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100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750"/>
                                        <p:tgtEl>
                                          <p:spTgt spid="38"/>
                                        </p:tgtEl>
                                      </p:cBhvr>
                                    </p:animEffect>
                                    <p:anim calcmode="lin" valueType="num">
                                      <p:cBhvr>
                                        <p:cTn id="49" dur="750" fill="hold"/>
                                        <p:tgtEl>
                                          <p:spTgt spid="38"/>
                                        </p:tgtEl>
                                        <p:attrNameLst>
                                          <p:attrName>ppt_x</p:attrName>
                                        </p:attrNameLst>
                                      </p:cBhvr>
                                      <p:tavLst>
                                        <p:tav tm="0">
                                          <p:val>
                                            <p:strVal val="#ppt_x"/>
                                          </p:val>
                                        </p:tav>
                                        <p:tav tm="100000">
                                          <p:val>
                                            <p:strVal val="#ppt_x"/>
                                          </p:val>
                                        </p:tav>
                                      </p:tavLst>
                                    </p:anim>
                                    <p:anim calcmode="lin" valueType="num">
                                      <p:cBhvr>
                                        <p:cTn id="50" dur="750" fill="hold"/>
                                        <p:tgtEl>
                                          <p:spTgt spid="3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1000"/>
                                  </p:stCondLst>
                                  <p:iterate type="wd">
                                    <p:tmPct val="1000"/>
                                  </p:iterate>
                                  <p:childTnLst>
                                    <p:set>
                                      <p:cBhvr>
                                        <p:cTn id="52" dur="1" fill="hold">
                                          <p:stCondLst>
                                            <p:cond delay="0"/>
                                          </p:stCondLst>
                                        </p:cTn>
                                        <p:tgtEl>
                                          <p:spTgt spid="40"/>
                                        </p:tgtEl>
                                        <p:attrNameLst>
                                          <p:attrName>style.visibility</p:attrName>
                                        </p:attrNameLst>
                                      </p:cBhvr>
                                      <p:to>
                                        <p:strVal val="visible"/>
                                      </p:to>
                                    </p:set>
                                    <p:animEffect transition="in" filter="fade">
                                      <p:cBhvr>
                                        <p:cTn id="53" dur="750"/>
                                        <p:tgtEl>
                                          <p:spTgt spid="40"/>
                                        </p:tgtEl>
                                      </p:cBhvr>
                                    </p:animEffect>
                                    <p:anim calcmode="lin" valueType="num">
                                      <p:cBhvr>
                                        <p:cTn id="54" dur="750" fill="hold"/>
                                        <p:tgtEl>
                                          <p:spTgt spid="40"/>
                                        </p:tgtEl>
                                        <p:attrNameLst>
                                          <p:attrName>ppt_x</p:attrName>
                                        </p:attrNameLst>
                                      </p:cBhvr>
                                      <p:tavLst>
                                        <p:tav tm="0">
                                          <p:val>
                                            <p:strVal val="#ppt_x"/>
                                          </p:val>
                                        </p:tav>
                                        <p:tav tm="100000">
                                          <p:val>
                                            <p:strVal val="#ppt_x"/>
                                          </p:val>
                                        </p:tav>
                                      </p:tavLst>
                                    </p:anim>
                                    <p:anim calcmode="lin" valueType="num">
                                      <p:cBhvr>
                                        <p:cTn id="55" dur="750" fill="hold"/>
                                        <p:tgtEl>
                                          <p:spTgt spid="40"/>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1000"/>
                                  </p:stCondLst>
                                  <p:childTnLst>
                                    <p:set>
                                      <p:cBhvr>
                                        <p:cTn id="57" dur="1" fill="hold">
                                          <p:stCondLst>
                                            <p:cond delay="0"/>
                                          </p:stCondLst>
                                        </p:cTn>
                                        <p:tgtEl>
                                          <p:spTgt spid="148"/>
                                        </p:tgtEl>
                                        <p:attrNameLst>
                                          <p:attrName>style.visibility</p:attrName>
                                        </p:attrNameLst>
                                      </p:cBhvr>
                                      <p:to>
                                        <p:strVal val="visible"/>
                                      </p:to>
                                    </p:set>
                                    <p:animEffect transition="in" filter="fade">
                                      <p:cBhvr>
                                        <p:cTn id="58" dur="1000"/>
                                        <p:tgtEl>
                                          <p:spTgt spid="148"/>
                                        </p:tgtEl>
                                      </p:cBhvr>
                                    </p:animEffect>
                                    <p:anim calcmode="lin" valueType="num">
                                      <p:cBhvr>
                                        <p:cTn id="59" dur="1000" fill="hold"/>
                                        <p:tgtEl>
                                          <p:spTgt spid="148"/>
                                        </p:tgtEl>
                                        <p:attrNameLst>
                                          <p:attrName>ppt_x</p:attrName>
                                        </p:attrNameLst>
                                      </p:cBhvr>
                                      <p:tavLst>
                                        <p:tav tm="0">
                                          <p:val>
                                            <p:strVal val="#ppt_x"/>
                                          </p:val>
                                        </p:tav>
                                        <p:tav tm="100000">
                                          <p:val>
                                            <p:strVal val="#ppt_x"/>
                                          </p:val>
                                        </p:tav>
                                      </p:tavLst>
                                    </p:anim>
                                    <p:anim calcmode="lin" valueType="num">
                                      <p:cBhvr>
                                        <p:cTn id="60" dur="1000" fill="hold"/>
                                        <p:tgtEl>
                                          <p:spTgt spid="148"/>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100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1000"/>
                                        <p:tgtEl>
                                          <p:spTgt spid="82"/>
                                        </p:tgtEl>
                                      </p:cBhvr>
                                    </p:animEffect>
                                    <p:anim calcmode="lin" valueType="num">
                                      <p:cBhvr>
                                        <p:cTn id="64" dur="1000" fill="hold"/>
                                        <p:tgtEl>
                                          <p:spTgt spid="82"/>
                                        </p:tgtEl>
                                        <p:attrNameLst>
                                          <p:attrName>ppt_x</p:attrName>
                                        </p:attrNameLst>
                                      </p:cBhvr>
                                      <p:tavLst>
                                        <p:tav tm="0">
                                          <p:val>
                                            <p:strVal val="#ppt_x"/>
                                          </p:val>
                                        </p:tav>
                                        <p:tav tm="100000">
                                          <p:val>
                                            <p:strVal val="#ppt_x"/>
                                          </p:val>
                                        </p:tav>
                                      </p:tavLst>
                                    </p:anim>
                                    <p:anim calcmode="lin" valueType="num">
                                      <p:cBhvr>
                                        <p:cTn id="65"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2" grpId="0"/>
      <p:bldP spid="40" grpId="0"/>
      <p:bldP spid="71" grpId="0"/>
      <p:bldP spid="38" grpId="0"/>
      <p:bldP spid="14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cxnSp>
        <p:nvCxnSpPr>
          <p:cNvPr id="16" name="直接连接符 15"/>
          <p:cNvCxnSpPr/>
          <p:nvPr/>
        </p:nvCxnSpPr>
        <p:spPr>
          <a:xfrm flipV="1">
            <a:off x="-1731788" y="2444827"/>
            <a:ext cx="9585325" cy="9000"/>
          </a:xfrm>
          <a:prstGeom prst="line">
            <a:avLst/>
          </a:prstGeom>
          <a:noFill/>
          <a:ln w="15875">
            <a:solidFill>
              <a:schemeClr val="accent4">
                <a:lumMod val="60000"/>
                <a:lumOff val="40000"/>
                <a:alpha val="77000"/>
              </a:schemeClr>
            </a:solidFill>
          </a:ln>
        </p:spPr>
        <p:style>
          <a:lnRef idx="2">
            <a:schemeClr val="accent1">
              <a:shade val="15000"/>
            </a:schemeClr>
          </a:lnRef>
          <a:fillRef idx="1">
            <a:schemeClr val="accent1"/>
          </a:fillRef>
          <a:effectRef idx="0">
            <a:schemeClr val="accent1"/>
          </a:effectRef>
          <a:fontRef idx="minor">
            <a:schemeClr val="lt1"/>
          </a:fontRef>
        </p:style>
      </p:cxnSp>
      <p:pic>
        <p:nvPicPr>
          <p:cNvPr id="5" name="图片 4" descr="D:\计算机网络\pre ppt\flat-internet-day-illustration\5163375.jpg5163375"/>
          <p:cNvPicPr>
            <a:picLocks noChangeAspect="1"/>
          </p:cNvPicPr>
          <p:nvPr/>
        </p:nvPicPr>
        <p:blipFill rotWithShape="1">
          <a:blip r:embed="rId4"/>
          <a:srcRect/>
          <a:stretch>
            <a:fillRect/>
          </a:stretch>
        </p:blipFill>
        <p:spPr>
          <a:xfrm>
            <a:off x="4782185" y="-83185"/>
            <a:ext cx="8752840" cy="8660765"/>
          </a:xfrm>
          <a:prstGeom prst="parallelogram">
            <a:avLst>
              <a:gd name="adj" fmla="val 42639"/>
            </a:avLst>
          </a:prstGeom>
          <a:effectLst>
            <a:softEdge rad="101600"/>
          </a:effectLst>
        </p:spPr>
      </p:pic>
      <p:cxnSp>
        <p:nvCxnSpPr>
          <p:cNvPr id="7" name="直接连接符 6"/>
          <p:cNvCxnSpPr/>
          <p:nvPr/>
        </p:nvCxnSpPr>
        <p:spPr>
          <a:xfrm flipH="1">
            <a:off x="4782457" y="-218851"/>
            <a:ext cx="3127828" cy="73297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3517215" y="1091971"/>
            <a:ext cx="640403" cy="640403"/>
          </a:xfrm>
          <a:prstGeom prst="ellipse">
            <a:avLst/>
          </a:prstGeom>
          <a:gradFill>
            <a:gsLst>
              <a:gs pos="0">
                <a:srgbClr val="EDEAE3"/>
              </a:gs>
              <a:gs pos="21000">
                <a:srgbClr val="B9CBD6"/>
              </a:gs>
              <a:gs pos="53000">
                <a:srgbClr val="8DB0CB"/>
              </a:gs>
            </a:gsLst>
            <a:lin ang="18900000" scaled="1"/>
          </a:gradFill>
          <a:ln>
            <a:noFill/>
          </a:ln>
          <a:effectLst>
            <a:glow rad="431800">
              <a:srgbClr val="EDEAE3">
                <a:alpha val="2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4" name="图片 13"/>
          <p:cNvPicPr>
            <a:picLocks noChangeAspect="1"/>
          </p:cNvPicPr>
          <p:nvPr/>
        </p:nvPicPr>
        <p:blipFill>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5493371" y="1252990"/>
            <a:ext cx="2416914" cy="2416914"/>
          </a:xfrm>
          <a:prstGeom prst="rect">
            <a:avLst/>
          </a:prstGeom>
        </p:spPr>
      </p:pic>
      <p:sp>
        <p:nvSpPr>
          <p:cNvPr id="15" name="椭圆 14"/>
          <p:cNvSpPr/>
          <p:nvPr/>
        </p:nvSpPr>
        <p:spPr>
          <a:xfrm>
            <a:off x="5710400" y="1454312"/>
            <a:ext cx="1982854" cy="1982854"/>
          </a:xfrm>
          <a:prstGeom prst="ellipse">
            <a:avLst/>
          </a:prstGeom>
          <a:noFill/>
          <a:ln>
            <a:gradFill flip="none" rotWithShape="1">
              <a:gsLst>
                <a:gs pos="15000">
                  <a:srgbClr val="F5E2A9"/>
                </a:gs>
                <a:gs pos="0">
                  <a:srgbClr val="EDEAE3"/>
                </a:gs>
                <a:gs pos="74000">
                  <a:schemeClr val="accent4">
                    <a:lumMod val="60000"/>
                    <a:lumOff val="40000"/>
                  </a:schemeClr>
                </a:gs>
              </a:gsLst>
              <a:lin ang="189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终止 23"/>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25" name="文本框 24"/>
          <p:cNvSpPr txBox="1"/>
          <p:nvPr/>
        </p:nvSpPr>
        <p:spPr>
          <a:xfrm>
            <a:off x="414913" y="1220534"/>
            <a:ext cx="411480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gradFill flip="none" rotWithShape="1">
                  <a:gsLst>
                    <a:gs pos="0">
                      <a:srgbClr val="EDEAE3"/>
                    </a:gs>
                    <a:gs pos="30000">
                      <a:srgbClr val="526E85"/>
                    </a:gs>
                  </a:gsLst>
                  <a:lin ang="16200000" scaled="1"/>
                  <a:tileRect/>
                </a:gradFill>
                <a:effectLst/>
                <a:uLnTx/>
                <a:uFillTx/>
                <a:latin typeface="新宋体" panose="02010609030101010101" pitchFamily="49" charset="-122"/>
                <a:ea typeface="新宋体" panose="02010609030101010101" pitchFamily="49" charset="-122"/>
                <a:cs typeface="+mn-cs"/>
              </a:rPr>
              <a:t>Contents</a:t>
            </a:r>
          </a:p>
        </p:txBody>
      </p:sp>
      <p:sp>
        <p:nvSpPr>
          <p:cNvPr id="26" name="文本框 25"/>
          <p:cNvSpPr txBox="1"/>
          <p:nvPr/>
        </p:nvSpPr>
        <p:spPr>
          <a:xfrm>
            <a:off x="483111" y="1042841"/>
            <a:ext cx="2200275"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C000">
                    <a:lumMod val="75000"/>
                    <a:alpha val="78000"/>
                  </a:srgbClr>
                </a:solidFill>
                <a:effectLst/>
                <a:uLnTx/>
                <a:uFillTx/>
                <a:latin typeface="Baskerville Old Face" panose="02020602080505020303" pitchFamily="18" charset="0"/>
                <a:ea typeface="等线" panose="02010600030101010101" charset="-122"/>
                <a:cs typeface="+mn-cs"/>
              </a:rPr>
              <a:t>目录</a:t>
            </a:r>
          </a:p>
        </p:txBody>
      </p:sp>
      <p:sp>
        <p:nvSpPr>
          <p:cNvPr id="29" name="等腰三角形 28"/>
          <p:cNvSpPr/>
          <p:nvPr/>
        </p:nvSpPr>
        <p:spPr>
          <a:xfrm rot="10800000">
            <a:off x="4420296" y="1561331"/>
            <a:ext cx="144682" cy="124726"/>
          </a:xfrm>
          <a:prstGeom prst="triangle">
            <a:avLst/>
          </a:prstGeom>
          <a:solidFill>
            <a:srgbClr val="8DB0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等腰三角形 29"/>
          <p:cNvSpPr/>
          <p:nvPr/>
        </p:nvSpPr>
        <p:spPr>
          <a:xfrm rot="10800000">
            <a:off x="4163581" y="1440464"/>
            <a:ext cx="280412" cy="241735"/>
          </a:xfrm>
          <a:prstGeom prst="triangle">
            <a:avLst/>
          </a:prstGeom>
          <a:noFill/>
          <a:ln w="41275">
            <a:solidFill>
              <a:srgbClr val="8DB0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文本框 33"/>
          <p:cNvSpPr txBox="1"/>
          <p:nvPr/>
        </p:nvSpPr>
        <p:spPr>
          <a:xfrm>
            <a:off x="-3089981" y="3023573"/>
            <a:ext cx="3433788"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Domain Name and IP Address</a:t>
            </a:r>
          </a:p>
        </p:txBody>
      </p:sp>
      <p:sp>
        <p:nvSpPr>
          <p:cNvPr id="36" name="等腰三角形 35"/>
          <p:cNvSpPr/>
          <p:nvPr/>
        </p:nvSpPr>
        <p:spPr>
          <a:xfrm rot="10800000">
            <a:off x="-3669833" y="3299231"/>
            <a:ext cx="144682" cy="124726"/>
          </a:xfrm>
          <a:prstGeom prst="triangle">
            <a:avLst/>
          </a:prstGeom>
          <a:solidFill>
            <a:srgbClr val="8DB0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 name="等腰三角形 36"/>
          <p:cNvSpPr/>
          <p:nvPr/>
        </p:nvSpPr>
        <p:spPr>
          <a:xfrm rot="10800000">
            <a:off x="-3926548" y="3178364"/>
            <a:ext cx="280412" cy="241735"/>
          </a:xfrm>
          <a:prstGeom prst="triangle">
            <a:avLst/>
          </a:prstGeom>
          <a:noFill/>
          <a:ln w="41275">
            <a:solidFill>
              <a:srgbClr val="8DB0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 name="文本框 42"/>
          <p:cNvSpPr txBox="1"/>
          <p:nvPr/>
        </p:nvSpPr>
        <p:spPr>
          <a:xfrm>
            <a:off x="-3089981" y="3580046"/>
            <a:ext cx="3433788" cy="369332"/>
          </a:xfrm>
          <a:prstGeom prst="rect">
            <a:avLst/>
          </a:prstGeom>
          <a:noFill/>
        </p:spPr>
        <p:txBody>
          <a:bodyPr wrap="square">
            <a:spAutoFit/>
          </a:bodyPr>
          <a:lstStyle/>
          <a:p>
            <a:pPr lvl="0">
              <a:defRPr/>
            </a:pPr>
            <a:r>
              <a:rPr lang="en-US" altLang="zh-CN" dirty="0">
                <a:solidFill>
                  <a:srgbClr val="526E85"/>
                </a:solidFill>
                <a:latin typeface="等线" panose="02010600030101010101" charset="-122"/>
                <a:ea typeface="等线" panose="02010600030101010101" charset="-122"/>
              </a:rPr>
              <a:t>Architecture of DNS</a:t>
            </a:r>
          </a:p>
        </p:txBody>
      </p:sp>
      <p:sp>
        <p:nvSpPr>
          <p:cNvPr id="44" name="等腰三角形 43"/>
          <p:cNvSpPr/>
          <p:nvPr/>
        </p:nvSpPr>
        <p:spPr>
          <a:xfrm rot="10800000">
            <a:off x="-3669833" y="3855704"/>
            <a:ext cx="144682" cy="124726"/>
          </a:xfrm>
          <a:prstGeom prst="triangle">
            <a:avLst/>
          </a:prstGeom>
          <a:solidFill>
            <a:srgbClr val="8DB0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7" name="等腰三角形 46"/>
          <p:cNvSpPr/>
          <p:nvPr/>
        </p:nvSpPr>
        <p:spPr>
          <a:xfrm rot="10800000">
            <a:off x="-3926548" y="3734837"/>
            <a:ext cx="280412" cy="241735"/>
          </a:xfrm>
          <a:prstGeom prst="triangle">
            <a:avLst/>
          </a:prstGeom>
          <a:noFill/>
          <a:ln w="41275">
            <a:solidFill>
              <a:srgbClr val="8DB0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文本框 47"/>
          <p:cNvSpPr txBox="1"/>
          <p:nvPr/>
        </p:nvSpPr>
        <p:spPr>
          <a:xfrm>
            <a:off x="-3089981" y="4128203"/>
            <a:ext cx="3433788"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DNS Client &amp; Server</a:t>
            </a:r>
          </a:p>
        </p:txBody>
      </p:sp>
      <p:sp>
        <p:nvSpPr>
          <p:cNvPr id="49" name="等腰三角形 48"/>
          <p:cNvSpPr/>
          <p:nvPr/>
        </p:nvSpPr>
        <p:spPr>
          <a:xfrm rot="10800000">
            <a:off x="-3669833" y="4403861"/>
            <a:ext cx="144682" cy="124726"/>
          </a:xfrm>
          <a:prstGeom prst="triangle">
            <a:avLst/>
          </a:prstGeom>
          <a:solidFill>
            <a:srgbClr val="8DB0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等腰三角形 50"/>
          <p:cNvSpPr/>
          <p:nvPr/>
        </p:nvSpPr>
        <p:spPr>
          <a:xfrm rot="10800000">
            <a:off x="-3926548" y="4282994"/>
            <a:ext cx="280412" cy="241735"/>
          </a:xfrm>
          <a:prstGeom prst="triangle">
            <a:avLst/>
          </a:prstGeom>
          <a:noFill/>
          <a:ln w="41275">
            <a:solidFill>
              <a:srgbClr val="8DB0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53" name="图片 52"/>
          <p:cNvPicPr>
            <a:picLocks noChangeAspect="1"/>
          </p:cNvPicPr>
          <p:nvPr/>
        </p:nvPicPr>
        <p:blipFill rotWithShape="1">
          <a:blip r:embed="rId7">
            <a:extLst>
              <a:ext uri="{28A0092B-C50C-407E-A947-70E740481C1C}">
                <a14:useLocalDpi xmlns:a14="http://schemas.microsoft.com/office/drawing/2010/main" val="0"/>
              </a:ext>
            </a:extLst>
          </a:blip>
          <a:srcRect t="7272" r="44299" b="5228"/>
          <a:stretch>
            <a:fillRect/>
          </a:stretch>
        </p:blipFill>
        <p:spPr>
          <a:xfrm>
            <a:off x="4144737" y="-6619445"/>
            <a:ext cx="4975181" cy="6362157"/>
          </a:xfrm>
          <a:prstGeom prst="parallelogram">
            <a:avLst/>
          </a:prstGeom>
          <a:ln>
            <a:solidFill>
              <a:schemeClr val="bg1">
                <a:alpha val="49000"/>
              </a:schemeClr>
            </a:solidFill>
          </a:ln>
        </p:spPr>
      </p:pic>
      <p:sp>
        <p:nvSpPr>
          <p:cNvPr id="55" name="平行四边形 54"/>
          <p:cNvSpPr/>
          <p:nvPr/>
        </p:nvSpPr>
        <p:spPr>
          <a:xfrm>
            <a:off x="4050239" y="-6714696"/>
            <a:ext cx="4975181" cy="6362157"/>
          </a:xfrm>
          <a:prstGeom prst="parallelogram">
            <a:avLst>
              <a:gd name="adj" fmla="val 25121"/>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平行四边形 55"/>
          <p:cNvSpPr/>
          <p:nvPr/>
        </p:nvSpPr>
        <p:spPr>
          <a:xfrm>
            <a:off x="8152339" y="7558100"/>
            <a:ext cx="4975181" cy="6362157"/>
          </a:xfrm>
          <a:prstGeom prst="parallelogram">
            <a:avLst>
              <a:gd name="adj" fmla="val 25121"/>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3089981" y="4642626"/>
            <a:ext cx="3433788" cy="369332"/>
          </a:xfrm>
          <a:prstGeom prst="rect">
            <a:avLst/>
          </a:prstGeom>
          <a:noFill/>
        </p:spPr>
        <p:txBody>
          <a:bodyPr wrap="square">
            <a:spAutoFit/>
          </a:bodyPr>
          <a:lstStyle/>
          <a:p>
            <a:pPr lvl="0">
              <a:defRPr/>
            </a:pPr>
            <a:r>
              <a:rPr lang="en-US" altLang="zh-CN" dirty="0">
                <a:solidFill>
                  <a:srgbClr val="526E85"/>
                </a:solidFill>
                <a:latin typeface="等线" panose="02010600030101010101" charset="-122"/>
                <a:ea typeface="等线" panose="02010600030101010101" charset="-122"/>
              </a:rPr>
              <a:t>Resolving Domain Name</a:t>
            </a:r>
          </a:p>
        </p:txBody>
      </p:sp>
      <p:sp>
        <p:nvSpPr>
          <p:cNvPr id="3" name="等腰三角形 2"/>
          <p:cNvSpPr/>
          <p:nvPr/>
        </p:nvSpPr>
        <p:spPr>
          <a:xfrm rot="10800000">
            <a:off x="-3669833" y="4918284"/>
            <a:ext cx="144682" cy="124726"/>
          </a:xfrm>
          <a:prstGeom prst="triangle">
            <a:avLst/>
          </a:prstGeom>
          <a:solidFill>
            <a:srgbClr val="8DB0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等腰三角形 3"/>
          <p:cNvSpPr/>
          <p:nvPr/>
        </p:nvSpPr>
        <p:spPr>
          <a:xfrm rot="10800000">
            <a:off x="-3926548" y="4797417"/>
            <a:ext cx="280412" cy="241735"/>
          </a:xfrm>
          <a:prstGeom prst="triangle">
            <a:avLst/>
          </a:prstGeom>
          <a:noFill/>
          <a:ln w="41275">
            <a:solidFill>
              <a:srgbClr val="8DB0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3089981" y="5216989"/>
            <a:ext cx="3433788" cy="369332"/>
          </a:xfrm>
          <a:prstGeom prst="rect">
            <a:avLst/>
          </a:prstGeom>
          <a:noFill/>
        </p:spPr>
        <p:txBody>
          <a:bodyPr wrap="square">
            <a:spAutoFit/>
          </a:bodyPr>
          <a:lstStyle/>
          <a:p>
            <a:pPr lvl="0">
              <a:defRPr/>
            </a:pPr>
            <a:r>
              <a:rPr lang="en-US" altLang="zh-CN" dirty="0">
                <a:solidFill>
                  <a:srgbClr val="526E85"/>
                </a:solidFill>
                <a:latin typeface="等线" panose="02010600030101010101" charset="-122"/>
                <a:ea typeface="等线" panose="02010600030101010101" charset="-122"/>
              </a:rPr>
              <a:t>DNS Security Risks</a:t>
            </a:r>
          </a:p>
        </p:txBody>
      </p:sp>
      <p:sp>
        <p:nvSpPr>
          <p:cNvPr id="8" name="等腰三角形 7"/>
          <p:cNvSpPr/>
          <p:nvPr/>
        </p:nvSpPr>
        <p:spPr>
          <a:xfrm rot="10800000">
            <a:off x="-3669833" y="5492647"/>
            <a:ext cx="144682" cy="124726"/>
          </a:xfrm>
          <a:prstGeom prst="triangle">
            <a:avLst/>
          </a:prstGeom>
          <a:solidFill>
            <a:srgbClr val="8DB0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等腰三角形 9"/>
          <p:cNvSpPr/>
          <p:nvPr/>
        </p:nvSpPr>
        <p:spPr>
          <a:xfrm rot="10800000">
            <a:off x="-3926548" y="5371780"/>
            <a:ext cx="280412" cy="241735"/>
          </a:xfrm>
          <a:prstGeom prst="triangle">
            <a:avLst/>
          </a:prstGeom>
          <a:noFill/>
          <a:ln w="41275">
            <a:solidFill>
              <a:srgbClr val="8DB0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75">
        <p159:morph option="byObject"/>
      </p:transition>
    </mc:Choice>
    <mc:Fallback xmlns="">
      <p:transition spd="slow" advTm="71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childTnLst>
                                </p:cTn>
                              </p:par>
                              <p:par>
                                <p:cTn id="8" presetID="42" presetClass="path" presetSubtype="0" accel="50000" decel="50000" fill="hold" grpId="1" nodeType="withEffect">
                                  <p:stCondLst>
                                    <p:cond delay="0"/>
                                  </p:stCondLst>
                                  <p:childTnLst>
                                    <p:animMotion origin="layout" path="M 2.29167E-6 4.81481E-6 L -0.07669 0.00023 " pathEditMode="relative" rAng="0" ptsTypes="AA">
                                      <p:cBhvr>
                                        <p:cTn id="9" dur="2000" spd="-100000" fill="hold"/>
                                        <p:tgtEl>
                                          <p:spTgt spid="26"/>
                                        </p:tgtEl>
                                        <p:attrNameLst>
                                          <p:attrName>ppt_x</p:attrName>
                                          <p:attrName>ppt_y</p:attrName>
                                        </p:attrNameLst>
                                      </p:cBhvr>
                                      <p:rCtr x="-3841" y="0"/>
                                    </p:animMotion>
                                  </p:childTnLst>
                                </p:cTn>
                              </p:par>
                              <p:par>
                                <p:cTn id="10" presetID="10"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000"/>
                                        <p:tgtEl>
                                          <p:spTgt spid="25"/>
                                        </p:tgtEl>
                                      </p:cBhvr>
                                    </p:animEffect>
                                  </p:childTnLst>
                                </p:cTn>
                              </p:par>
                              <p:par>
                                <p:cTn id="13" presetID="42" presetClass="path" presetSubtype="0" accel="50000" decel="50000" fill="hold" grpId="1" nodeType="withEffect">
                                  <p:stCondLst>
                                    <p:cond delay="0"/>
                                  </p:stCondLst>
                                  <p:childTnLst>
                                    <p:animMotion origin="layout" path="M -4.375E-6 1.11111E-6 L 0.05977 0.00023 " pathEditMode="relative" rAng="0" ptsTypes="AA">
                                      <p:cBhvr>
                                        <p:cTn id="14" dur="2000" spd="-100000" fill="hold"/>
                                        <p:tgtEl>
                                          <p:spTgt spid="25"/>
                                        </p:tgtEl>
                                        <p:attrNameLst>
                                          <p:attrName>ppt_x</p:attrName>
                                          <p:attrName>ppt_y</p:attrName>
                                        </p:attrNameLst>
                                      </p:cBhvr>
                                      <p:rCtr x="2982" y="0"/>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20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3.125E-6 1.48148E-6 L 0.37409 0.00139 " pathEditMode="relative" rAng="0" ptsTypes="AA">
                                      <p:cBhvr>
                                        <p:cTn id="27" dur="2000" fill="hold"/>
                                        <p:tgtEl>
                                          <p:spTgt spid="37"/>
                                        </p:tgtEl>
                                        <p:attrNameLst>
                                          <p:attrName>ppt_x</p:attrName>
                                          <p:attrName>ppt_y</p:attrName>
                                        </p:attrNameLst>
                                      </p:cBhvr>
                                      <p:rCtr x="18711" y="69"/>
                                    </p:animMotion>
                                  </p:childTnLst>
                                </p:cTn>
                              </p:par>
                              <p:par>
                                <p:cTn id="28" presetID="42" presetClass="path" presetSubtype="0" accel="50000" decel="50000" fill="hold" grpId="0" nodeType="withEffect">
                                  <p:stCondLst>
                                    <p:cond delay="0"/>
                                  </p:stCondLst>
                                  <p:childTnLst>
                                    <p:animMotion origin="layout" path="M -3.125E-6 1.48148E-6 L 0.37409 0.00139 " pathEditMode="relative" rAng="0" ptsTypes="AA">
                                      <p:cBhvr>
                                        <p:cTn id="29" dur="2000" fill="hold"/>
                                        <p:tgtEl>
                                          <p:spTgt spid="36"/>
                                        </p:tgtEl>
                                        <p:attrNameLst>
                                          <p:attrName>ppt_x</p:attrName>
                                          <p:attrName>ppt_y</p:attrName>
                                        </p:attrNameLst>
                                      </p:cBhvr>
                                      <p:rCtr x="18711" y="69"/>
                                    </p:animMotion>
                                  </p:childTnLst>
                                </p:cTn>
                              </p:par>
                              <p:par>
                                <p:cTn id="30" presetID="42" presetClass="path" presetSubtype="0" accel="50000" decel="50000" fill="hold" grpId="0" nodeType="withEffect">
                                  <p:stCondLst>
                                    <p:cond delay="0"/>
                                  </p:stCondLst>
                                  <p:childTnLst>
                                    <p:animMotion origin="layout" path="M -3.125E-6 1.48148E-6 L 0.37409 0.00139 " pathEditMode="relative" rAng="0" ptsTypes="AA">
                                      <p:cBhvr>
                                        <p:cTn id="31" dur="2000" fill="hold"/>
                                        <p:tgtEl>
                                          <p:spTgt spid="34"/>
                                        </p:tgtEl>
                                        <p:attrNameLst>
                                          <p:attrName>ppt_x</p:attrName>
                                          <p:attrName>ppt_y</p:attrName>
                                        </p:attrNameLst>
                                      </p:cBhvr>
                                      <p:rCtr x="18711" y="69"/>
                                    </p:animMotion>
                                  </p:childTnLst>
                                </p:cTn>
                              </p:par>
                              <p:par>
                                <p:cTn id="32" presetID="42" presetClass="path" presetSubtype="0" accel="50000" decel="50000" fill="hold" grpId="0" nodeType="withEffect">
                                  <p:stCondLst>
                                    <p:cond delay="250"/>
                                  </p:stCondLst>
                                  <p:childTnLst>
                                    <p:animMotion origin="layout" path="M -3.125E-6 1.48148E-6 L 0.37409 0.00139 " pathEditMode="relative" rAng="0" ptsTypes="AA">
                                      <p:cBhvr>
                                        <p:cTn id="33" dur="2000" fill="hold"/>
                                        <p:tgtEl>
                                          <p:spTgt spid="47"/>
                                        </p:tgtEl>
                                        <p:attrNameLst>
                                          <p:attrName>ppt_x</p:attrName>
                                          <p:attrName>ppt_y</p:attrName>
                                        </p:attrNameLst>
                                      </p:cBhvr>
                                      <p:rCtr x="18711" y="69"/>
                                    </p:animMotion>
                                  </p:childTnLst>
                                </p:cTn>
                              </p:par>
                              <p:par>
                                <p:cTn id="34" presetID="42" presetClass="path" presetSubtype="0" accel="50000" decel="50000" fill="hold" grpId="0" nodeType="withEffect">
                                  <p:stCondLst>
                                    <p:cond delay="250"/>
                                  </p:stCondLst>
                                  <p:childTnLst>
                                    <p:animMotion origin="layout" path="M -3.125E-6 1.48148E-6 L 0.37409 0.00139 " pathEditMode="relative" rAng="0" ptsTypes="AA">
                                      <p:cBhvr>
                                        <p:cTn id="35" dur="2000" fill="hold"/>
                                        <p:tgtEl>
                                          <p:spTgt spid="44"/>
                                        </p:tgtEl>
                                        <p:attrNameLst>
                                          <p:attrName>ppt_x</p:attrName>
                                          <p:attrName>ppt_y</p:attrName>
                                        </p:attrNameLst>
                                      </p:cBhvr>
                                      <p:rCtr x="18711" y="69"/>
                                    </p:animMotion>
                                  </p:childTnLst>
                                </p:cTn>
                              </p:par>
                              <p:par>
                                <p:cTn id="36" presetID="42" presetClass="path" presetSubtype="0" accel="50000" decel="50000" fill="hold" grpId="0" nodeType="withEffect">
                                  <p:stCondLst>
                                    <p:cond delay="250"/>
                                  </p:stCondLst>
                                  <p:childTnLst>
                                    <p:animMotion origin="layout" path="M -3.125E-6 1.48148E-6 L 0.37409 0.00139 " pathEditMode="relative" rAng="0" ptsTypes="AA">
                                      <p:cBhvr>
                                        <p:cTn id="37" dur="2000" fill="hold"/>
                                        <p:tgtEl>
                                          <p:spTgt spid="43"/>
                                        </p:tgtEl>
                                        <p:attrNameLst>
                                          <p:attrName>ppt_x</p:attrName>
                                          <p:attrName>ppt_y</p:attrName>
                                        </p:attrNameLst>
                                      </p:cBhvr>
                                      <p:rCtr x="18711" y="69"/>
                                    </p:animMotion>
                                  </p:childTnLst>
                                </p:cTn>
                              </p:par>
                              <p:par>
                                <p:cTn id="38" presetID="42" presetClass="path" presetSubtype="0" accel="50000" decel="50000" fill="hold" grpId="0" nodeType="withEffect">
                                  <p:stCondLst>
                                    <p:cond delay="500"/>
                                  </p:stCondLst>
                                  <p:childTnLst>
                                    <p:animMotion origin="layout" path="M -3.125E-6 1.48148E-6 L 0.37409 0.00139 " pathEditMode="relative" rAng="0" ptsTypes="AA">
                                      <p:cBhvr>
                                        <p:cTn id="39" dur="2000" fill="hold"/>
                                        <p:tgtEl>
                                          <p:spTgt spid="51"/>
                                        </p:tgtEl>
                                        <p:attrNameLst>
                                          <p:attrName>ppt_x</p:attrName>
                                          <p:attrName>ppt_y</p:attrName>
                                        </p:attrNameLst>
                                      </p:cBhvr>
                                      <p:rCtr x="18711" y="69"/>
                                    </p:animMotion>
                                  </p:childTnLst>
                                </p:cTn>
                              </p:par>
                              <p:par>
                                <p:cTn id="40" presetID="42" presetClass="path" presetSubtype="0" accel="50000" decel="50000" fill="hold" grpId="0" nodeType="withEffect">
                                  <p:stCondLst>
                                    <p:cond delay="500"/>
                                  </p:stCondLst>
                                  <p:childTnLst>
                                    <p:animMotion origin="layout" path="M -3.125E-6 1.48148E-6 L 0.37409 0.00139 " pathEditMode="relative" rAng="0" ptsTypes="AA">
                                      <p:cBhvr>
                                        <p:cTn id="41" dur="2000" fill="hold"/>
                                        <p:tgtEl>
                                          <p:spTgt spid="49"/>
                                        </p:tgtEl>
                                        <p:attrNameLst>
                                          <p:attrName>ppt_x</p:attrName>
                                          <p:attrName>ppt_y</p:attrName>
                                        </p:attrNameLst>
                                      </p:cBhvr>
                                      <p:rCtr x="18711" y="69"/>
                                    </p:animMotion>
                                  </p:childTnLst>
                                </p:cTn>
                              </p:par>
                              <p:par>
                                <p:cTn id="42" presetID="42" presetClass="path" presetSubtype="0" accel="50000" decel="50000" fill="hold" grpId="0" nodeType="withEffect">
                                  <p:stCondLst>
                                    <p:cond delay="500"/>
                                  </p:stCondLst>
                                  <p:childTnLst>
                                    <p:animMotion origin="layout" path="M -3.125E-6 1.48148E-6 L 0.37409 0.00139 " pathEditMode="relative" rAng="0" ptsTypes="AA">
                                      <p:cBhvr>
                                        <p:cTn id="43" dur="2000" fill="hold"/>
                                        <p:tgtEl>
                                          <p:spTgt spid="48"/>
                                        </p:tgtEl>
                                        <p:attrNameLst>
                                          <p:attrName>ppt_x</p:attrName>
                                          <p:attrName>ppt_y</p:attrName>
                                        </p:attrNameLst>
                                      </p:cBhvr>
                                      <p:rCtr x="18711" y="69"/>
                                    </p:animMotion>
                                  </p:childTnLst>
                                </p:cTn>
                              </p:par>
                              <p:par>
                                <p:cTn id="44" presetID="42" presetClass="path" presetSubtype="0" accel="50000" decel="50000" fill="hold" grpId="0" nodeType="withEffect">
                                  <p:stCondLst>
                                    <p:cond delay="250"/>
                                  </p:stCondLst>
                                  <p:childTnLst>
                                    <p:animMotion origin="layout" path="M -3.125E-6 1.48148E-6 L 0.37409 0.00139 " pathEditMode="relative" rAng="0" ptsTypes="AA">
                                      <p:cBhvr>
                                        <p:cTn id="45" dur="2000" fill="hold"/>
                                        <p:tgtEl>
                                          <p:spTgt spid="4"/>
                                        </p:tgtEl>
                                        <p:attrNameLst>
                                          <p:attrName>ppt_x</p:attrName>
                                          <p:attrName>ppt_y</p:attrName>
                                        </p:attrNameLst>
                                      </p:cBhvr>
                                      <p:rCtr x="18711" y="69"/>
                                    </p:animMotion>
                                  </p:childTnLst>
                                </p:cTn>
                              </p:par>
                              <p:par>
                                <p:cTn id="46" presetID="42" presetClass="path" presetSubtype="0" accel="50000" decel="50000" fill="hold" grpId="0" nodeType="withEffect">
                                  <p:stCondLst>
                                    <p:cond delay="250"/>
                                  </p:stCondLst>
                                  <p:childTnLst>
                                    <p:animMotion origin="layout" path="M -3.125E-6 1.48148E-6 L 0.37409 0.00139 " pathEditMode="relative" rAng="0" ptsTypes="AA">
                                      <p:cBhvr>
                                        <p:cTn id="47" dur="2000" fill="hold"/>
                                        <p:tgtEl>
                                          <p:spTgt spid="3"/>
                                        </p:tgtEl>
                                        <p:attrNameLst>
                                          <p:attrName>ppt_x</p:attrName>
                                          <p:attrName>ppt_y</p:attrName>
                                        </p:attrNameLst>
                                      </p:cBhvr>
                                      <p:rCtr x="18711" y="69"/>
                                    </p:animMotion>
                                  </p:childTnLst>
                                </p:cTn>
                              </p:par>
                              <p:par>
                                <p:cTn id="48" presetID="42" presetClass="path" presetSubtype="0" accel="50000" decel="50000" fill="hold" grpId="0" nodeType="withEffect">
                                  <p:stCondLst>
                                    <p:cond delay="250"/>
                                  </p:stCondLst>
                                  <p:childTnLst>
                                    <p:animMotion origin="layout" path="M -3.125E-6 1.48148E-6 L 0.37409 0.00139 " pathEditMode="relative" rAng="0" ptsTypes="AA">
                                      <p:cBhvr>
                                        <p:cTn id="49" dur="2000" fill="hold"/>
                                        <p:tgtEl>
                                          <p:spTgt spid="2"/>
                                        </p:tgtEl>
                                        <p:attrNameLst>
                                          <p:attrName>ppt_x</p:attrName>
                                          <p:attrName>ppt_y</p:attrName>
                                        </p:attrNameLst>
                                      </p:cBhvr>
                                      <p:rCtr x="18711" y="69"/>
                                    </p:animMotion>
                                  </p:childTnLst>
                                </p:cTn>
                              </p:par>
                              <p:par>
                                <p:cTn id="50" presetID="42" presetClass="path" presetSubtype="0" accel="50000" decel="50000" fill="hold" grpId="0" nodeType="withEffect">
                                  <p:stCondLst>
                                    <p:cond delay="250"/>
                                  </p:stCondLst>
                                  <p:childTnLst>
                                    <p:animMotion origin="layout" path="M -3.125E-6 1.48148E-6 L 0.37409 0.00139 " pathEditMode="relative" rAng="0" ptsTypes="AA">
                                      <p:cBhvr>
                                        <p:cTn id="51" dur="2000" fill="hold"/>
                                        <p:tgtEl>
                                          <p:spTgt spid="10"/>
                                        </p:tgtEl>
                                        <p:attrNameLst>
                                          <p:attrName>ppt_x</p:attrName>
                                          <p:attrName>ppt_y</p:attrName>
                                        </p:attrNameLst>
                                      </p:cBhvr>
                                      <p:rCtr x="18711" y="69"/>
                                    </p:animMotion>
                                  </p:childTnLst>
                                </p:cTn>
                              </p:par>
                              <p:par>
                                <p:cTn id="52" presetID="42" presetClass="path" presetSubtype="0" accel="50000" decel="50000" fill="hold" grpId="0" nodeType="withEffect">
                                  <p:stCondLst>
                                    <p:cond delay="250"/>
                                  </p:stCondLst>
                                  <p:childTnLst>
                                    <p:animMotion origin="layout" path="M -3.125E-6 1.48148E-6 L 0.37409 0.00139 " pathEditMode="relative" rAng="0" ptsTypes="AA">
                                      <p:cBhvr>
                                        <p:cTn id="53" dur="2000" fill="hold"/>
                                        <p:tgtEl>
                                          <p:spTgt spid="8"/>
                                        </p:tgtEl>
                                        <p:attrNameLst>
                                          <p:attrName>ppt_x</p:attrName>
                                          <p:attrName>ppt_y</p:attrName>
                                        </p:attrNameLst>
                                      </p:cBhvr>
                                      <p:rCtr x="18711" y="69"/>
                                    </p:animMotion>
                                  </p:childTnLst>
                                </p:cTn>
                              </p:par>
                              <p:par>
                                <p:cTn id="54" presetID="42" presetClass="path" presetSubtype="0" accel="50000" decel="50000" fill="hold" grpId="0" nodeType="withEffect">
                                  <p:stCondLst>
                                    <p:cond delay="250"/>
                                  </p:stCondLst>
                                  <p:childTnLst>
                                    <p:animMotion origin="layout" path="M -3.125E-6 1.48148E-6 L 0.37409 0.00139 " pathEditMode="relative" rAng="0" ptsTypes="AA">
                                      <p:cBhvr>
                                        <p:cTn id="55" dur="2000" fill="hold"/>
                                        <p:tgtEl>
                                          <p:spTgt spid="6"/>
                                        </p:tgtEl>
                                        <p:attrNameLst>
                                          <p:attrName>ppt_x</p:attrName>
                                          <p:attrName>ppt_y</p:attrName>
                                        </p:attrNameLst>
                                      </p:cBhvr>
                                      <p:rCtr x="187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5" grpId="0"/>
      <p:bldP spid="25" grpId="1"/>
      <p:bldP spid="26" grpId="0"/>
      <p:bldP spid="26" grpId="1"/>
      <p:bldP spid="29" grpId="0" bldLvl="0" animBg="1"/>
      <p:bldP spid="30" grpId="0" bldLvl="0" animBg="1"/>
      <p:bldP spid="34" grpId="0"/>
      <p:bldP spid="36" grpId="0" bldLvl="0" animBg="1"/>
      <p:bldP spid="37" grpId="0" bldLvl="0" animBg="1"/>
      <p:bldP spid="43" grpId="0"/>
      <p:bldP spid="44" grpId="0" bldLvl="0" animBg="1"/>
      <p:bldP spid="47" grpId="0" bldLvl="0" animBg="1"/>
      <p:bldP spid="48" grpId="0"/>
      <p:bldP spid="49" grpId="0" bldLvl="0" animBg="1"/>
      <p:bldP spid="51" grpId="0" bldLvl="0" animBg="1"/>
      <p:bldP spid="2" grpId="0"/>
      <p:bldP spid="3" grpId="0" bldLvl="0" animBg="1"/>
      <p:bldP spid="4" grpId="0" bldLvl="0" animBg="1"/>
      <p:bldP spid="6" grpId="0"/>
      <p:bldP spid="8" grpId="0" bldLvl="0" animBg="1"/>
      <p:bldP spid="1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cxnSp>
        <p:nvCxnSpPr>
          <p:cNvPr id="27" name="直接连接符 26"/>
          <p:cNvCxnSpPr/>
          <p:nvPr/>
        </p:nvCxnSpPr>
        <p:spPr>
          <a:xfrm>
            <a:off x="528964" y="977162"/>
            <a:ext cx="531661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grpSp>
        <p:nvGrpSpPr>
          <p:cNvPr id="22" name="组合 21"/>
          <p:cNvGrpSpPr/>
          <p:nvPr/>
        </p:nvGrpSpPr>
        <p:grpSpPr>
          <a:xfrm>
            <a:off x="4029060" y="-1839075"/>
            <a:ext cx="3640345" cy="3648607"/>
            <a:chOff x="8545132" y="-1825229"/>
            <a:chExt cx="3640345" cy="3648607"/>
          </a:xfrm>
        </p:grpSpPr>
        <p:pic>
          <p:nvPicPr>
            <p:cNvPr id="19" name="图片 18"/>
            <p:cNvPicPr/>
            <p:nvPr/>
          </p:nvPicPr>
          <p:blipFill rotWithShape="1">
            <a:blip r:embed="rId3">
              <a:extLst>
                <a:ext uri="{BEBA8EAE-BF5A-486C-A8C5-ECC9F3942E4B}">
                  <a14:imgProps xmlns:a14="http://schemas.microsoft.com/office/drawing/2010/main">
                    <a14:imgLayer r:embed="rId4">
                      <a14:imgEffect>
                        <a14:artisticFilmGrain trans="10000" grainSize="20"/>
                      </a14:imgEffect>
                    </a14:imgLayer>
                  </a14:imgProps>
                </a:ext>
                <a:ext uri="{28A0092B-C50C-407E-A947-70E740481C1C}">
                  <a14:useLocalDpi xmlns:a14="http://schemas.microsoft.com/office/drawing/2010/main" val="0"/>
                </a:ext>
              </a:extLst>
            </a:blip>
            <a:srcRect t="50000" r="50000"/>
            <a:stretch>
              <a:fillRect/>
            </a:stretch>
          </p:blipFill>
          <p:spPr>
            <a:xfrm>
              <a:off x="8545132" y="0"/>
              <a:ext cx="1823378" cy="1823378"/>
            </a:xfrm>
            <a:prstGeom prst="rect">
              <a:avLst/>
            </a:prstGeom>
          </p:spPr>
        </p:pic>
        <p:sp>
          <p:nvSpPr>
            <p:cNvPr id="21" name="任意多边形: 形状 20"/>
            <p:cNvSpPr/>
            <p:nvPr/>
          </p:nvSpPr>
          <p:spPr>
            <a:xfrm rot="16200000">
              <a:off x="10362108" y="-182522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组合 5"/>
          <p:cNvGrpSpPr/>
          <p:nvPr/>
        </p:nvGrpSpPr>
        <p:grpSpPr>
          <a:xfrm>
            <a:off x="4029016" y="1827996"/>
            <a:ext cx="3640818" cy="3650242"/>
            <a:chOff x="8544658" y="1821630"/>
            <a:chExt cx="3640818" cy="3650242"/>
          </a:xfrm>
        </p:grpSpPr>
        <p:pic>
          <p:nvPicPr>
            <p:cNvPr id="4" name="图片 3"/>
            <p:cNvPicPr/>
            <p:nvPr/>
          </p:nvPicPr>
          <p:blipFill rotWithShape="1">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rcRect r="50334" b="50252"/>
            <a:stretch>
              <a:fillRect/>
            </a:stretch>
          </p:blipFill>
          <p:spPr>
            <a:xfrm>
              <a:off x="8544658" y="1821630"/>
              <a:ext cx="1823369" cy="1823369"/>
            </a:xfrm>
            <a:prstGeom prst="rect">
              <a:avLst/>
            </a:prstGeom>
          </p:spPr>
        </p:pic>
        <p:sp>
          <p:nvSpPr>
            <p:cNvPr id="30" name="任意多边形: 形状 29"/>
            <p:cNvSpPr/>
            <p:nvPr/>
          </p:nvSpPr>
          <p:spPr>
            <a:xfrm>
              <a:off x="10362107" y="3648503"/>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43" name="图片 42"/>
          <p:cNvPicPr>
            <a:picLocks noChangeAspect="1"/>
          </p:cNvPicPr>
          <p:nvPr/>
        </p:nvPicPr>
        <p:blipFill rotWithShape="1">
          <a:blip r:embed="rId7">
            <a:extLst>
              <a:ext uri="{BEBA8EAE-BF5A-486C-A8C5-ECC9F3942E4B}">
                <a14:imgProps xmlns:a14="http://schemas.microsoft.com/office/drawing/2010/main">
                  <a14:imgLayer r:embed="rId8">
                    <a14:imgEffect>
                      <a14:artisticFilmGrain trans="10000" grainSize="20"/>
                    </a14:imgEffect>
                  </a14:imgLayer>
                </a14:imgProps>
              </a:ext>
              <a:ext uri="{28A0092B-C50C-407E-A947-70E740481C1C}">
                <a14:useLocalDpi xmlns:a14="http://schemas.microsoft.com/office/drawing/2010/main" val="0"/>
              </a:ext>
            </a:extLst>
          </a:blip>
          <a:srcRect b="23200"/>
          <a:stretch>
            <a:fillRect/>
          </a:stretch>
        </p:blipFill>
        <p:spPr>
          <a:xfrm>
            <a:off x="5840857" y="5463957"/>
            <a:ext cx="1826768" cy="1402967"/>
          </a:xfrm>
          <a:prstGeom prst="rect">
            <a:avLst/>
          </a:prstGeom>
        </p:spPr>
      </p:pic>
      <p:sp>
        <p:nvSpPr>
          <p:cNvPr id="37" name="等腰三角形 36"/>
          <p:cNvSpPr>
            <a:spLocks noChangeAspect="1"/>
          </p:cNvSpPr>
          <p:nvPr/>
        </p:nvSpPr>
        <p:spPr>
          <a:xfrm rot="8711453">
            <a:off x="5930182" y="658859"/>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9" name="直接连接符 38"/>
          <p:cNvCxnSpPr/>
          <p:nvPr/>
        </p:nvCxnSpPr>
        <p:spPr>
          <a:xfrm>
            <a:off x="6804916" y="897133"/>
            <a:ext cx="3960000"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52" name="文本框 51"/>
          <p:cNvSpPr txBox="1"/>
          <p:nvPr/>
        </p:nvSpPr>
        <p:spPr>
          <a:xfrm>
            <a:off x="6709953" y="456774"/>
            <a:ext cx="3960000" cy="369332"/>
          </a:xfrm>
          <a:prstGeom prst="rect">
            <a:avLst/>
          </a:prstGeom>
          <a:noFill/>
        </p:spPr>
        <p:txBody>
          <a:bodyPr wrap="square" rtlCol="0">
            <a:spAutoFit/>
          </a:bodyPr>
          <a:lstStyle/>
          <a:p>
            <a:pPr>
              <a:defRPr/>
            </a:pPr>
            <a:r>
              <a:rPr lang="en-US" altLang="zh-CN" dirty="0">
                <a:solidFill>
                  <a:srgbClr val="89865D"/>
                </a:solidFill>
              </a:rPr>
              <a:t>Top level domain (TLD) name server</a:t>
            </a:r>
            <a:endParaRPr lang="zh-CN" altLang="en-US" dirty="0">
              <a:solidFill>
                <a:srgbClr val="89865D"/>
              </a:solidFill>
            </a:endParaRPr>
          </a:p>
        </p:txBody>
      </p:sp>
      <p:pic>
        <p:nvPicPr>
          <p:cNvPr id="11" name="图片 10"/>
          <p:cNvPicPr>
            <a:picLocks noChangeAspect="1"/>
          </p:cNvPicPr>
          <p:nvPr/>
        </p:nvPicPr>
        <p:blipFill>
          <a:blip r:embed="rId9">
            <a:extLst>
              <a:ext uri="{BEBA8EAE-BF5A-486C-A8C5-ECC9F3942E4B}">
                <a14:imgProps xmlns:a14="http://schemas.microsoft.com/office/drawing/2010/main">
                  <a14:imgLayer r:embed="rId10">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5949571" y="609500"/>
            <a:ext cx="518205" cy="518205"/>
          </a:xfrm>
          <a:prstGeom prst="rect">
            <a:avLst/>
          </a:prstGeom>
        </p:spPr>
      </p:pic>
      <p:sp>
        <p:nvSpPr>
          <p:cNvPr id="40" name="文本框 39"/>
          <p:cNvSpPr txBox="1"/>
          <p:nvPr/>
        </p:nvSpPr>
        <p:spPr>
          <a:xfrm>
            <a:off x="5794734" y="211531"/>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02</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pic>
        <p:nvPicPr>
          <p:cNvPr id="14" name="图片 13"/>
          <p:cNvPicPr>
            <a:picLocks noChangeAspect="1"/>
          </p:cNvPicPr>
          <p:nvPr/>
        </p:nvPicPr>
        <p:blipFill>
          <a:blip r:embed="rId11">
            <a:extLst>
              <a:ext uri="{BEBA8EAE-BF5A-486C-A8C5-ECC9F3942E4B}">
                <a14:imgProps xmlns:a14="http://schemas.microsoft.com/office/drawing/2010/main">
                  <a14:imgLayer r:embed="rId12">
                    <a14:imgEffect>
                      <a14:artisticFilmGrain trans="34000" grainSize="15"/>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pic>
        <p:nvPicPr>
          <p:cNvPr id="23" name="图片 22"/>
          <p:cNvPicPr>
            <a:picLocks noChangeAspect="1"/>
          </p:cNvPicPr>
          <p:nvPr/>
        </p:nvPicPr>
        <p:blipFill>
          <a:blip r:embed="rId13">
            <a:extLst>
              <a:ext uri="{BEBA8EAE-BF5A-486C-A8C5-ECC9F3942E4B}">
                <a14:imgProps xmlns:a14="http://schemas.microsoft.com/office/drawing/2010/main">
                  <a14:imgLayer r:embed="rId1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4045427" y="3647557"/>
            <a:ext cx="1820042" cy="1820042"/>
          </a:xfrm>
          <a:prstGeom prst="rect">
            <a:avLst/>
          </a:prstGeom>
        </p:spPr>
      </p:pic>
      <p:sp>
        <p:nvSpPr>
          <p:cNvPr id="31" name="任意多边形: 形状 30"/>
          <p:cNvSpPr/>
          <p:nvPr/>
        </p:nvSpPr>
        <p:spPr>
          <a:xfrm>
            <a:off x="12937453" y="4784360"/>
            <a:ext cx="165850" cy="4950"/>
          </a:xfrm>
          <a:custGeom>
            <a:avLst/>
            <a:gdLst>
              <a:gd name="connsiteX0" fmla="*/ 82925 w 165850"/>
              <a:gd name="connsiteY0" fmla="*/ 0 h 4950"/>
              <a:gd name="connsiteX1" fmla="*/ 158381 w 165850"/>
              <a:gd name="connsiteY1" fmla="*/ 3810 h 4950"/>
              <a:gd name="connsiteX2" fmla="*/ 165850 w 165850"/>
              <a:gd name="connsiteY2" fmla="*/ 4950 h 4950"/>
              <a:gd name="connsiteX3" fmla="*/ 0 w 165850"/>
              <a:gd name="connsiteY3" fmla="*/ 4950 h 4950"/>
              <a:gd name="connsiteX4" fmla="*/ 7469 w 165850"/>
              <a:gd name="connsiteY4" fmla="*/ 3810 h 4950"/>
              <a:gd name="connsiteX5" fmla="*/ 82925 w 165850"/>
              <a:gd name="connsiteY5" fmla="*/ 0 h 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50" h="4950">
                <a:moveTo>
                  <a:pt x="82925" y="0"/>
                </a:moveTo>
                <a:cubicBezTo>
                  <a:pt x="108399" y="0"/>
                  <a:pt x="133572" y="1291"/>
                  <a:pt x="158381" y="3810"/>
                </a:cubicBezTo>
                <a:lnTo>
                  <a:pt x="165850" y="4950"/>
                </a:lnTo>
                <a:lnTo>
                  <a:pt x="0" y="4950"/>
                </a:lnTo>
                <a:lnTo>
                  <a:pt x="7469" y="3810"/>
                </a:lnTo>
                <a:cubicBezTo>
                  <a:pt x="32278" y="1291"/>
                  <a:pt x="57451" y="0"/>
                  <a:pt x="82925" y="0"/>
                </a:cubicBez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5" name="组合 24"/>
          <p:cNvGrpSpPr/>
          <p:nvPr/>
        </p:nvGrpSpPr>
        <p:grpSpPr>
          <a:xfrm>
            <a:off x="5846684" y="3643525"/>
            <a:ext cx="910800" cy="1819263"/>
            <a:chOff x="10365498" y="3644999"/>
            <a:chExt cx="910800" cy="1819263"/>
          </a:xfrm>
        </p:grpSpPr>
        <p:pic>
          <p:nvPicPr>
            <p:cNvPr id="34" name="图片 33"/>
            <p:cNvPicPr/>
            <p:nvPr/>
          </p:nvPicPr>
          <p:blipFill>
            <a:blip r:embed="rId15">
              <a:extLst>
                <a:ext uri="{BEBA8EAE-BF5A-486C-A8C5-ECC9F3942E4B}">
                  <a14:imgProps xmlns:a14="http://schemas.microsoft.com/office/drawing/2010/main">
                    <a14:imgLayer r:embed="rId1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0365498" y="3644999"/>
              <a:ext cx="910800" cy="910800"/>
            </a:xfrm>
            <a:prstGeom prst="rect">
              <a:avLst/>
            </a:prstGeom>
          </p:spPr>
        </p:pic>
        <p:pic>
          <p:nvPicPr>
            <p:cNvPr id="35" name="图片 34"/>
            <p:cNvPicPr/>
            <p:nvPr/>
          </p:nvPicPr>
          <p:blipFill>
            <a:blip r:embed="rId15">
              <a:extLst>
                <a:ext uri="{BEBA8EAE-BF5A-486C-A8C5-ECC9F3942E4B}">
                  <a14:imgProps xmlns:a14="http://schemas.microsoft.com/office/drawing/2010/main">
                    <a14:imgLayer r:embed="rId1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V="1">
              <a:off x="10365498" y="4553462"/>
              <a:ext cx="910800" cy="910800"/>
            </a:xfrm>
            <a:prstGeom prst="rect">
              <a:avLst/>
            </a:prstGeom>
          </p:spPr>
        </p:pic>
      </p:grpSp>
      <p:pic>
        <p:nvPicPr>
          <p:cNvPr id="36" name="图片 35"/>
          <p:cNvPicPr/>
          <p:nvPr/>
        </p:nvPicPr>
        <p:blipFill>
          <a:blip r:embed="rId15">
            <a:extLst>
              <a:ext uri="{BEBA8EAE-BF5A-486C-A8C5-ECC9F3942E4B}">
                <a14:imgProps xmlns:a14="http://schemas.microsoft.com/office/drawing/2010/main">
                  <a14:imgLayer r:embed="rId1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H="1">
            <a:off x="4927255" y="5473580"/>
            <a:ext cx="910800" cy="910800"/>
          </a:xfrm>
          <a:prstGeom prst="rect">
            <a:avLst/>
          </a:prstGeom>
        </p:spPr>
      </p:pic>
      <p:pic>
        <p:nvPicPr>
          <p:cNvPr id="47" name="图片 46"/>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9000"/>
                    </a14:imgEffect>
                  </a14:imgLayer>
                </a14:imgProps>
              </a:ext>
              <a:ext uri="{28A0092B-C50C-407E-A947-70E740481C1C}">
                <a14:useLocalDpi xmlns:a14="http://schemas.microsoft.com/office/drawing/2010/main" val="0"/>
              </a:ext>
            </a:extLst>
          </a:blip>
          <a:srcRect b="49234"/>
          <a:stretch>
            <a:fillRect/>
          </a:stretch>
        </p:blipFill>
        <p:spPr>
          <a:xfrm>
            <a:off x="5571939" y="4257291"/>
            <a:ext cx="2376924" cy="1206667"/>
          </a:xfrm>
          <a:prstGeom prst="rect">
            <a:avLst/>
          </a:prstGeom>
          <a:effectLst/>
        </p:spPr>
      </p:pic>
      <p:sp>
        <p:nvSpPr>
          <p:cNvPr id="64" name="文本框 63"/>
          <p:cNvSpPr txBox="1"/>
          <p:nvPr/>
        </p:nvSpPr>
        <p:spPr>
          <a:xfrm>
            <a:off x="3965285" y="4590416"/>
            <a:ext cx="1333698" cy="1107996"/>
          </a:xfrm>
          <a:prstGeom prst="rect">
            <a:avLst/>
          </a:prstGeom>
          <a:noFill/>
        </p:spPr>
        <p:txBody>
          <a:bodyPr wrap="square" rtlCol="0">
            <a:spAutoFit/>
          </a:bodyPr>
          <a:lstStyle/>
          <a:p>
            <a:r>
              <a:rPr lang="en-US" altLang="zh-CN" sz="6600" dirty="0">
                <a:solidFill>
                  <a:schemeClr val="bg1">
                    <a:alpha val="79000"/>
                  </a:schemeClr>
                </a:solidFill>
                <a:latin typeface="Bookman Old Style" panose="02050604050505020204" pitchFamily="18" charset="0"/>
              </a:rPr>
              <a:t>Ⅲ</a:t>
            </a:r>
            <a:endParaRPr lang="zh-CN" altLang="en-US" sz="6600" dirty="0">
              <a:solidFill>
                <a:schemeClr val="bg1">
                  <a:alpha val="79000"/>
                </a:schemeClr>
              </a:solidFill>
              <a:latin typeface="Bookman Old Style" panose="02050604050505020204" pitchFamily="18" charset="0"/>
            </a:endParaRPr>
          </a:p>
        </p:txBody>
      </p:sp>
      <p:grpSp>
        <p:nvGrpSpPr>
          <p:cNvPr id="32" name="组合 31"/>
          <p:cNvGrpSpPr/>
          <p:nvPr/>
        </p:nvGrpSpPr>
        <p:grpSpPr>
          <a:xfrm>
            <a:off x="5480599" y="1470599"/>
            <a:ext cx="714268" cy="714268"/>
            <a:chOff x="10004974" y="1470599"/>
            <a:chExt cx="714268" cy="714268"/>
          </a:xfrm>
        </p:grpSpPr>
        <p:sp>
          <p:nvSpPr>
            <p:cNvPr id="20" name="椭圆 19"/>
            <p:cNvSpPr>
              <a:spLocks noChangeAspect="1"/>
            </p:cNvSpPr>
            <p:nvPr/>
          </p:nvSpPr>
          <p:spPr>
            <a:xfrm>
              <a:off x="10168871" y="1637792"/>
              <a:ext cx="396000" cy="396000"/>
            </a:xfrm>
            <a:prstGeom prst="ellipse">
              <a:avLst/>
            </a:prstGeom>
            <a:solidFill>
              <a:srgbClr val="C7A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10004974" y="1470599"/>
              <a:ext cx="714268" cy="714268"/>
            </a:xfrm>
            <a:prstGeom prst="ellipse">
              <a:avLst/>
            </a:prstGeom>
            <a:noFill/>
            <a:ln w="25400">
              <a:solidFill>
                <a:srgbClr val="C7AD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6691208" y="968368"/>
            <a:ext cx="5492780" cy="3415030"/>
          </a:xfrm>
          <a:prstGeom prst="rect">
            <a:avLst/>
          </a:prstGeom>
          <a:noFill/>
        </p:spPr>
        <p:txBody>
          <a:bodyPr wrap="square" rtlCol="0">
            <a:spAutoFit/>
          </a:bodyPr>
          <a:lstStyle/>
          <a:p>
            <a:pPr lvl="0">
              <a:lnSpc>
                <a:spcPct val="150000"/>
              </a:lnSpc>
              <a:defRPr/>
            </a:pPr>
            <a:r>
              <a:rPr lang="en-US" altLang="zh-CN" sz="1600" dirty="0">
                <a:solidFill>
                  <a:srgbClr val="7CA495"/>
                </a:solidFill>
                <a:latin typeface="Bookman Old Style" panose="02050604050505020204" pitchFamily="18" charset="0"/>
              </a:rPr>
              <a:t>The top-level domain server stores address information for top-level domains such as .com and </a:t>
            </a:r>
            <a:r>
              <a:rPr lang="en-US" altLang="zh-CN" sz="1600" dirty="0" err="1">
                <a:solidFill>
                  <a:srgbClr val="7CA495"/>
                </a:solidFill>
                <a:latin typeface="Bookman Old Style" panose="02050604050505020204" pitchFamily="18" charset="0"/>
              </a:rPr>
              <a:t>.net</a:t>
            </a:r>
            <a:r>
              <a:rPr lang="en-US" altLang="zh-CN" sz="1600" dirty="0">
                <a:solidFill>
                  <a:srgbClr val="7CA495"/>
                </a:solidFill>
                <a:latin typeface="Bookman Old Style" panose="02050604050505020204" pitchFamily="18" charset="0"/>
              </a:rPr>
              <a:t>, .org, and so on. When a TLD server receives query for IP address, it is not going to know what IP addresses is. So the TLD will direct resolver to next and final level, which are authoritative name servers. So once again the resolver will now ask authoritative name server for IP address for google.com.</a:t>
            </a:r>
            <a:endParaRPr kumimoji="0" lang="en-US" altLang="zh-CN" sz="1800" b="0" i="0" u="none" strike="noStrike" kern="1200" cap="none" spc="0" normalizeH="0" baseline="0" noProof="0" dirty="0">
              <a:ln>
                <a:noFill/>
              </a:ln>
              <a:solidFill>
                <a:srgbClr val="7CA495"/>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519348" y="380145"/>
            <a:ext cx="2794539" cy="646331"/>
          </a:xfrm>
          <a:prstGeom prst="rect">
            <a:avLst/>
          </a:prstGeom>
          <a:noFill/>
        </p:spPr>
        <p:txBody>
          <a:bodyPr wrap="square" rtlCol="0">
            <a:spAutoFit/>
          </a:bodyPr>
          <a:lstStyle/>
          <a:p>
            <a:pPr algn="dist"/>
            <a:r>
              <a:rPr lang="en-US" altLang="zh-CN" sz="3600" dirty="0">
                <a:solidFill>
                  <a:srgbClr val="89865D"/>
                </a:solidFill>
              </a:rPr>
              <a:t>DNS Server</a:t>
            </a:r>
            <a:endParaRPr lang="zh-CN" altLang="en-US" sz="3600" dirty="0">
              <a:solidFill>
                <a:srgbClr val="89865D"/>
              </a:solidFill>
            </a:endParaRPr>
          </a:p>
        </p:txBody>
      </p:sp>
      <p:sp>
        <p:nvSpPr>
          <p:cNvPr id="5" name="文本框 4"/>
          <p:cNvSpPr txBox="1"/>
          <p:nvPr/>
        </p:nvSpPr>
        <p:spPr>
          <a:xfrm>
            <a:off x="679052" y="896058"/>
            <a:ext cx="5015671" cy="1158522"/>
          </a:xfrm>
          <a:prstGeom prst="rect">
            <a:avLst/>
          </a:prstGeom>
          <a:noFill/>
        </p:spPr>
        <p:txBody>
          <a:bodyPr wrap="square">
            <a:spAutoFit/>
          </a:bodyPr>
          <a:lstStyle/>
          <a:p>
            <a:pPr lvl="0">
              <a:lnSpc>
                <a:spcPct val="150000"/>
              </a:lnSpc>
              <a:defRPr/>
            </a:pPr>
            <a:r>
              <a:rPr lang="en-US" altLang="zh-CN" sz="1600" dirty="0">
                <a:solidFill>
                  <a:srgbClr val="89865D"/>
                </a:solidFill>
                <a:latin typeface="Bookman Old Style" panose="02050604050505020204" pitchFamily="18" charset="0"/>
                <a:ea typeface="等线" panose="02010600030101010101" charset="-122"/>
              </a:rPr>
              <a:t>The IP addresses of the DNS servers responsible for managing subordinate domains are stored </a:t>
            </a:r>
          </a:p>
          <a:p>
            <a:pPr lvl="0">
              <a:lnSpc>
                <a:spcPct val="150000"/>
              </a:lnSpc>
              <a:defRPr/>
            </a:pPr>
            <a:r>
              <a:rPr lang="en-US" altLang="zh-CN" sz="1600" dirty="0">
                <a:solidFill>
                  <a:srgbClr val="89865D"/>
                </a:solidFill>
                <a:latin typeface="Bookman Old Style" panose="02050604050505020204" pitchFamily="18" charset="0"/>
                <a:ea typeface="等线" panose="02010600030101010101" charset="-122"/>
              </a:rPr>
              <a:t>in their parent DNS servers.</a:t>
            </a:r>
          </a:p>
        </p:txBody>
      </p:sp>
      <p:grpSp>
        <p:nvGrpSpPr>
          <p:cNvPr id="9" name="组合 8"/>
          <p:cNvGrpSpPr/>
          <p:nvPr/>
        </p:nvGrpSpPr>
        <p:grpSpPr>
          <a:xfrm>
            <a:off x="137079" y="2148556"/>
            <a:ext cx="4638886" cy="3196979"/>
            <a:chOff x="137079" y="2148556"/>
            <a:chExt cx="4638886" cy="3196979"/>
          </a:xfrm>
        </p:grpSpPr>
        <p:grpSp>
          <p:nvGrpSpPr>
            <p:cNvPr id="10" name="组合 9"/>
            <p:cNvGrpSpPr/>
            <p:nvPr/>
          </p:nvGrpSpPr>
          <p:grpSpPr>
            <a:xfrm>
              <a:off x="137079" y="2148556"/>
              <a:ext cx="4638886" cy="3196979"/>
              <a:chOff x="137079" y="2148556"/>
              <a:chExt cx="4638886" cy="3196979"/>
            </a:xfrm>
          </p:grpSpPr>
          <p:grpSp>
            <p:nvGrpSpPr>
              <p:cNvPr id="17" name="组合 16"/>
              <p:cNvGrpSpPr/>
              <p:nvPr/>
            </p:nvGrpSpPr>
            <p:grpSpPr>
              <a:xfrm>
                <a:off x="137079" y="2148556"/>
                <a:ext cx="4638886" cy="3196979"/>
                <a:chOff x="764929" y="1962871"/>
                <a:chExt cx="4638886" cy="3196979"/>
              </a:xfrm>
            </p:grpSpPr>
            <p:grpSp>
              <p:nvGrpSpPr>
                <p:cNvPr id="33" name="组合 32"/>
                <p:cNvGrpSpPr>
                  <a:grpSpLocks noChangeAspect="1"/>
                </p:cNvGrpSpPr>
                <p:nvPr/>
              </p:nvGrpSpPr>
              <p:grpSpPr>
                <a:xfrm>
                  <a:off x="4359319" y="3604605"/>
                  <a:ext cx="652670" cy="396001"/>
                  <a:chOff x="3079420" y="1051999"/>
                  <a:chExt cx="820255" cy="497682"/>
                </a:xfrm>
              </p:grpSpPr>
              <p:pic>
                <p:nvPicPr>
                  <p:cNvPr id="117" name="图片 116"/>
                  <p:cNvPicPr>
                    <a:picLocks noChangeAspect="1"/>
                  </p:cNvPicPr>
                  <p:nvPr/>
                </p:nvPicPr>
                <p:blipFill rotWithShape="1">
                  <a:blip r:embed="rId19"/>
                  <a:srcRect t="1590" b="71820"/>
                  <a:stretch>
                    <a:fillRect/>
                  </a:stretch>
                </p:blipFill>
                <p:spPr>
                  <a:xfrm>
                    <a:off x="3079422" y="1051999"/>
                    <a:ext cx="820253" cy="154780"/>
                  </a:xfrm>
                  <a:prstGeom prst="roundRect">
                    <a:avLst/>
                  </a:prstGeom>
                  <a:effectLst/>
                </p:spPr>
              </p:pic>
              <p:pic>
                <p:nvPicPr>
                  <p:cNvPr id="120" name="图片 119"/>
                  <p:cNvPicPr>
                    <a:picLocks noChangeAspect="1"/>
                  </p:cNvPicPr>
                  <p:nvPr/>
                </p:nvPicPr>
                <p:blipFill rotWithShape="1">
                  <a:blip r:embed="rId19"/>
                  <a:srcRect t="1590" b="71820"/>
                  <a:stretch>
                    <a:fillRect/>
                  </a:stretch>
                </p:blipFill>
                <p:spPr>
                  <a:xfrm>
                    <a:off x="3079421" y="1223450"/>
                    <a:ext cx="820253" cy="154780"/>
                  </a:xfrm>
                  <a:prstGeom prst="roundRect">
                    <a:avLst/>
                  </a:prstGeom>
                  <a:effectLst/>
                </p:spPr>
              </p:pic>
              <p:pic>
                <p:nvPicPr>
                  <p:cNvPr id="124" name="图片 123"/>
                  <p:cNvPicPr>
                    <a:picLocks noChangeAspect="1"/>
                  </p:cNvPicPr>
                  <p:nvPr/>
                </p:nvPicPr>
                <p:blipFill rotWithShape="1">
                  <a:blip r:embed="rId19"/>
                  <a:srcRect t="1590" b="71820"/>
                  <a:stretch>
                    <a:fillRect/>
                  </a:stretch>
                </p:blipFill>
                <p:spPr>
                  <a:xfrm>
                    <a:off x="3079420" y="1394901"/>
                    <a:ext cx="820253" cy="154780"/>
                  </a:xfrm>
                  <a:prstGeom prst="roundRect">
                    <a:avLst/>
                  </a:prstGeom>
                  <a:effectLst/>
                </p:spPr>
              </p:pic>
            </p:grpSp>
            <p:grpSp>
              <p:nvGrpSpPr>
                <p:cNvPr id="42" name="组合 41"/>
                <p:cNvGrpSpPr>
                  <a:grpSpLocks noChangeAspect="1"/>
                </p:cNvGrpSpPr>
                <p:nvPr/>
              </p:nvGrpSpPr>
              <p:grpSpPr>
                <a:xfrm>
                  <a:off x="766345" y="4763850"/>
                  <a:ext cx="652669" cy="396000"/>
                  <a:chOff x="1763958" y="3957638"/>
                  <a:chExt cx="820254" cy="497680"/>
                </a:xfrm>
              </p:grpSpPr>
              <p:pic>
                <p:nvPicPr>
                  <p:cNvPr id="113" name="图片 112"/>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115" name="图片 114"/>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116" name="图片 115"/>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44" name="组合 43"/>
                <p:cNvGrpSpPr>
                  <a:grpSpLocks noChangeAspect="1"/>
                </p:cNvGrpSpPr>
                <p:nvPr/>
              </p:nvGrpSpPr>
              <p:grpSpPr>
                <a:xfrm>
                  <a:off x="2854438" y="4763850"/>
                  <a:ext cx="652669" cy="396000"/>
                  <a:chOff x="1763958" y="3957638"/>
                  <a:chExt cx="820254" cy="497680"/>
                </a:xfrm>
              </p:grpSpPr>
              <p:pic>
                <p:nvPicPr>
                  <p:cNvPr id="107" name="图片 106"/>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110" name="图片 109"/>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112" name="图片 111"/>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45" name="组合 44"/>
                <p:cNvGrpSpPr>
                  <a:grpSpLocks noChangeAspect="1"/>
                </p:cNvGrpSpPr>
                <p:nvPr/>
              </p:nvGrpSpPr>
              <p:grpSpPr>
                <a:xfrm>
                  <a:off x="1105627" y="3597904"/>
                  <a:ext cx="652669" cy="396000"/>
                  <a:chOff x="1763958" y="3957638"/>
                  <a:chExt cx="820254" cy="497680"/>
                </a:xfrm>
              </p:grpSpPr>
              <p:pic>
                <p:nvPicPr>
                  <p:cNvPr id="76" name="图片 75"/>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77" name="图片 76"/>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78" name="图片 77"/>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46" name="组合 45"/>
                <p:cNvGrpSpPr>
                  <a:grpSpLocks noChangeAspect="1"/>
                </p:cNvGrpSpPr>
                <p:nvPr/>
              </p:nvGrpSpPr>
              <p:grpSpPr>
                <a:xfrm>
                  <a:off x="2395317" y="3593407"/>
                  <a:ext cx="652669" cy="396000"/>
                  <a:chOff x="1763958" y="3957638"/>
                  <a:chExt cx="820254" cy="497680"/>
                </a:xfrm>
              </p:grpSpPr>
              <p:pic>
                <p:nvPicPr>
                  <p:cNvPr id="69" name="图片 68"/>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71" name="图片 70"/>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75" name="图片 74"/>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48" name="组合 47"/>
                <p:cNvGrpSpPr>
                  <a:grpSpLocks noChangeAspect="1"/>
                </p:cNvGrpSpPr>
                <p:nvPr/>
              </p:nvGrpSpPr>
              <p:grpSpPr>
                <a:xfrm>
                  <a:off x="1687759" y="2354075"/>
                  <a:ext cx="652669" cy="396000"/>
                  <a:chOff x="1763958" y="3957638"/>
                  <a:chExt cx="820254" cy="497680"/>
                </a:xfrm>
              </p:grpSpPr>
              <p:pic>
                <p:nvPicPr>
                  <p:cNvPr id="66" name="图片 65"/>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67" name="图片 66"/>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68" name="图片 67"/>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sp>
              <p:nvSpPr>
                <p:cNvPr id="50" name="文本框 49"/>
                <p:cNvSpPr txBox="1"/>
                <p:nvPr/>
              </p:nvSpPr>
              <p:spPr>
                <a:xfrm>
                  <a:off x="4058692" y="2970087"/>
                  <a:ext cx="1345123" cy="584775"/>
                </a:xfrm>
                <a:prstGeom prst="rect">
                  <a:avLst/>
                </a:prstGeom>
                <a:noFill/>
              </p:spPr>
              <p:txBody>
                <a:bodyPr wrap="square">
                  <a:spAutoFit/>
                </a:bodyPr>
                <a:lstStyle/>
                <a:p>
                  <a:r>
                    <a:rPr lang="en-US" altLang="zh-CN" sz="1600" dirty="0">
                      <a:solidFill>
                        <a:srgbClr val="7CA495"/>
                      </a:solidFill>
                      <a:latin typeface="Bookman Old Style" panose="02050604050505020204" pitchFamily="18" charset="0"/>
                    </a:rPr>
                    <a:t>local name </a:t>
                  </a:r>
                </a:p>
                <a:p>
                  <a:pPr algn="ctr"/>
                  <a:r>
                    <a:rPr lang="en-US" altLang="zh-CN" sz="1600" dirty="0">
                      <a:solidFill>
                        <a:srgbClr val="7CA495"/>
                      </a:solidFill>
                      <a:latin typeface="Bookman Old Style" panose="02050604050505020204" pitchFamily="18" charset="0"/>
                    </a:rPr>
                    <a:t>server</a:t>
                  </a:r>
                  <a:endParaRPr lang="zh-CN" altLang="en-US" sz="1600" dirty="0"/>
                </a:p>
              </p:txBody>
            </p:sp>
            <p:sp>
              <p:nvSpPr>
                <p:cNvPr id="51" name="文本框 50"/>
                <p:cNvSpPr txBox="1"/>
                <p:nvPr/>
              </p:nvSpPr>
              <p:spPr>
                <a:xfrm>
                  <a:off x="764929" y="4437583"/>
                  <a:ext cx="3189886" cy="338554"/>
                </a:xfrm>
                <a:prstGeom prst="rect">
                  <a:avLst/>
                </a:prstGeom>
                <a:noFill/>
              </p:spPr>
              <p:txBody>
                <a:bodyPr wrap="square">
                  <a:spAutoFit/>
                </a:bodyPr>
                <a:lstStyle/>
                <a:p>
                  <a:r>
                    <a:rPr lang="en-US" altLang="zh-CN" sz="1600" dirty="0">
                      <a:solidFill>
                        <a:srgbClr val="7CA495"/>
                      </a:solidFill>
                      <a:latin typeface="Bookman Old Style" panose="02050604050505020204" pitchFamily="18" charset="0"/>
                    </a:rPr>
                    <a:t>authoritative name server</a:t>
                  </a:r>
                </a:p>
              </p:txBody>
            </p:sp>
            <p:cxnSp>
              <p:nvCxnSpPr>
                <p:cNvPr id="53" name="连接符: 肘形 52"/>
                <p:cNvCxnSpPr/>
                <p:nvPr/>
              </p:nvCxnSpPr>
              <p:spPr>
                <a:xfrm rot="5400000" flipH="1" flipV="1">
                  <a:off x="1483775" y="3995216"/>
                  <a:ext cx="12700" cy="792000"/>
                </a:xfrm>
                <a:prstGeom prst="bentConnector3">
                  <a:avLst>
                    <a:gd name="adj1" fmla="val 14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1431961" y="3998366"/>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246203" y="4204879"/>
                  <a:ext cx="521589" cy="369332"/>
                </a:xfrm>
                <a:prstGeom prst="rect">
                  <a:avLst/>
                </a:prstGeom>
                <a:noFill/>
              </p:spPr>
              <p:txBody>
                <a:bodyPr wrap="square">
                  <a:spAutoFit/>
                </a:bodyPr>
                <a:lstStyle/>
                <a:p>
                  <a:r>
                    <a:rPr lang="en-US" altLang="zh-CN" sz="1800" dirty="0">
                      <a:latin typeface="Bookman Old Style" panose="02050604050505020204" pitchFamily="18" charset="0"/>
                    </a:rPr>
                    <a:t>…</a:t>
                  </a:r>
                  <a:endParaRPr lang="zh-CN" altLang="en-US" dirty="0"/>
                </a:p>
              </p:txBody>
            </p:sp>
            <p:cxnSp>
              <p:nvCxnSpPr>
                <p:cNvPr id="57" name="连接符: 肘形 56"/>
                <p:cNvCxnSpPr/>
                <p:nvPr/>
              </p:nvCxnSpPr>
              <p:spPr>
                <a:xfrm rot="5400000" flipH="1" flipV="1">
                  <a:off x="2749522" y="4008188"/>
                  <a:ext cx="12700" cy="792000"/>
                </a:xfrm>
                <a:prstGeom prst="bentConnector3">
                  <a:avLst>
                    <a:gd name="adj1" fmla="val 14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2723108" y="4004988"/>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2511950" y="4217851"/>
                  <a:ext cx="521589" cy="369332"/>
                </a:xfrm>
                <a:prstGeom prst="rect">
                  <a:avLst/>
                </a:prstGeom>
                <a:noFill/>
              </p:spPr>
              <p:txBody>
                <a:bodyPr wrap="square">
                  <a:spAutoFit/>
                </a:bodyPr>
                <a:lstStyle/>
                <a:p>
                  <a:r>
                    <a:rPr lang="en-US" altLang="zh-CN" sz="1800" dirty="0">
                      <a:latin typeface="Bookman Old Style" panose="02050604050505020204" pitchFamily="18" charset="0"/>
                    </a:rPr>
                    <a:t>…</a:t>
                  </a:r>
                  <a:endParaRPr lang="zh-CN" altLang="en-US" dirty="0"/>
                </a:p>
              </p:txBody>
            </p:sp>
            <p:cxnSp>
              <p:nvCxnSpPr>
                <p:cNvPr id="60" name="连接符: 肘形 59"/>
                <p:cNvCxnSpPr/>
                <p:nvPr/>
              </p:nvCxnSpPr>
              <p:spPr>
                <a:xfrm rot="5400000" flipH="1" flipV="1">
                  <a:off x="2006893" y="2916154"/>
                  <a:ext cx="14400" cy="792000"/>
                </a:xfrm>
                <a:prstGeom prst="bentConnector3">
                  <a:avLst>
                    <a:gd name="adj1" fmla="val 14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158993" y="3262475"/>
                  <a:ext cx="2002707" cy="338554"/>
                </a:xfrm>
                <a:prstGeom prst="rect">
                  <a:avLst/>
                </a:prstGeom>
                <a:noFill/>
              </p:spPr>
              <p:txBody>
                <a:bodyPr wrap="square">
                  <a:spAutoFit/>
                </a:bodyPr>
                <a:lstStyle/>
                <a:p>
                  <a:pPr>
                    <a:defRPr/>
                  </a:pPr>
                  <a:r>
                    <a:rPr lang="en-US" altLang="zh-CN" sz="1600" dirty="0">
                      <a:solidFill>
                        <a:srgbClr val="7CA495"/>
                      </a:solidFill>
                      <a:latin typeface="Bookman Old Style" panose="02050604050505020204" pitchFamily="18" charset="0"/>
                    </a:rPr>
                    <a:t>TLD name server</a:t>
                  </a:r>
                  <a:endParaRPr lang="zh-CN" altLang="en-US" sz="1600" dirty="0">
                    <a:solidFill>
                      <a:srgbClr val="7CA495"/>
                    </a:solidFill>
                    <a:latin typeface="Bookman Old Style" panose="02050604050505020204" pitchFamily="18" charset="0"/>
                  </a:endParaRPr>
                </a:p>
              </p:txBody>
            </p:sp>
            <p:cxnSp>
              <p:nvCxnSpPr>
                <p:cNvPr id="62" name="直接连接符 61"/>
                <p:cNvCxnSpPr/>
                <p:nvPr/>
              </p:nvCxnSpPr>
              <p:spPr>
                <a:xfrm flipV="1">
                  <a:off x="2004604" y="2746708"/>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1847045" y="3544919"/>
                  <a:ext cx="521589" cy="369332"/>
                </a:xfrm>
                <a:prstGeom prst="rect">
                  <a:avLst/>
                </a:prstGeom>
                <a:noFill/>
              </p:spPr>
              <p:txBody>
                <a:bodyPr wrap="square">
                  <a:spAutoFit/>
                </a:bodyPr>
                <a:lstStyle/>
                <a:p>
                  <a:r>
                    <a:rPr lang="en-US" altLang="zh-CN" sz="1800" dirty="0">
                      <a:latin typeface="Bookman Old Style" panose="02050604050505020204" pitchFamily="18" charset="0"/>
                    </a:rPr>
                    <a:t>…</a:t>
                  </a:r>
                  <a:endParaRPr lang="zh-CN" altLang="en-US" dirty="0"/>
                </a:p>
              </p:txBody>
            </p:sp>
            <p:sp>
              <p:nvSpPr>
                <p:cNvPr id="65" name="文本框 64"/>
                <p:cNvSpPr txBox="1"/>
                <p:nvPr/>
              </p:nvSpPr>
              <p:spPr>
                <a:xfrm>
                  <a:off x="1012739" y="1962871"/>
                  <a:ext cx="2002707" cy="338554"/>
                </a:xfrm>
                <a:prstGeom prst="rect">
                  <a:avLst/>
                </a:prstGeom>
                <a:noFill/>
              </p:spPr>
              <p:txBody>
                <a:bodyPr wrap="square">
                  <a:spAutoFit/>
                </a:bodyPr>
                <a:lstStyle/>
                <a:p>
                  <a:pPr>
                    <a:defRPr/>
                  </a:pPr>
                  <a:r>
                    <a:rPr lang="en-US" altLang="zh-CN" sz="1600" dirty="0">
                      <a:solidFill>
                        <a:srgbClr val="7CA495"/>
                      </a:solidFill>
                      <a:latin typeface="Bookman Old Style" panose="02050604050505020204" pitchFamily="18" charset="0"/>
                    </a:rPr>
                    <a:t>root name server</a:t>
                  </a:r>
                </a:p>
              </p:txBody>
            </p:sp>
          </p:grpSp>
          <p:cxnSp>
            <p:nvCxnSpPr>
              <p:cNvPr id="24" name="连接符: 肘形 23"/>
              <p:cNvCxnSpPr/>
              <p:nvPr/>
            </p:nvCxnSpPr>
            <p:spPr>
              <a:xfrm>
                <a:off x="3191469" y="2737759"/>
                <a:ext cx="12700" cy="2412000"/>
              </a:xfrm>
              <a:prstGeom prst="bentConnector3">
                <a:avLst>
                  <a:gd name="adj1" fmla="val 18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 name="直接连接符 12"/>
            <p:cNvCxnSpPr/>
            <p:nvPr/>
          </p:nvCxnSpPr>
          <p:spPr>
            <a:xfrm flipV="1">
              <a:off x="2833536" y="3991560"/>
              <a:ext cx="79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2093009" y="2740582"/>
              <a:ext cx="115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00">
        <p15:prstTrans prst="pageCurlDouble"/>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iterate type="wd">
                                    <p:tmPct val="1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750"/>
                                        <p:tgtEl>
                                          <p:spTgt spid="37"/>
                                        </p:tgtEl>
                                      </p:cBhvr>
                                    </p:animEffect>
                                    <p:anim calcmode="lin" valueType="num">
                                      <p:cBhvr>
                                        <p:cTn id="8" dur="750" fill="hold"/>
                                        <p:tgtEl>
                                          <p:spTgt spid="37"/>
                                        </p:tgtEl>
                                        <p:attrNameLst>
                                          <p:attrName>ppt_x</p:attrName>
                                        </p:attrNameLst>
                                      </p:cBhvr>
                                      <p:tavLst>
                                        <p:tav tm="0">
                                          <p:val>
                                            <p:strVal val="#ppt_x"/>
                                          </p:val>
                                        </p:tav>
                                        <p:tav tm="100000">
                                          <p:val>
                                            <p:strVal val="#ppt_x"/>
                                          </p:val>
                                        </p:tav>
                                      </p:tavLst>
                                    </p:anim>
                                    <p:anim calcmode="lin" valueType="num">
                                      <p:cBhvr>
                                        <p:cTn id="9" dur="7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iterate type="wd">
                                    <p:tmPct val="1000"/>
                                  </p:iterate>
                                  <p:childTnLst>
                                    <p:set>
                                      <p:cBhvr>
                                        <p:cTn id="11" dur="1" fill="hold">
                                          <p:stCondLst>
                                            <p:cond delay="0"/>
                                          </p:stCondLst>
                                        </p:cTn>
                                        <p:tgtEl>
                                          <p:spTgt spid="39"/>
                                        </p:tgtEl>
                                        <p:attrNameLst>
                                          <p:attrName>style.visibility</p:attrName>
                                        </p:attrNameLst>
                                      </p:cBhvr>
                                      <p:to>
                                        <p:strVal val="visible"/>
                                      </p:to>
                                    </p:set>
                                    <p:animEffect transition="in" filter="fade">
                                      <p:cBhvr>
                                        <p:cTn id="12" dur="750"/>
                                        <p:tgtEl>
                                          <p:spTgt spid="39"/>
                                        </p:tgtEl>
                                      </p:cBhvr>
                                    </p:animEffect>
                                    <p:anim calcmode="lin" valueType="num">
                                      <p:cBhvr>
                                        <p:cTn id="13" dur="750" fill="hold"/>
                                        <p:tgtEl>
                                          <p:spTgt spid="39"/>
                                        </p:tgtEl>
                                        <p:attrNameLst>
                                          <p:attrName>ppt_x</p:attrName>
                                        </p:attrNameLst>
                                      </p:cBhvr>
                                      <p:tavLst>
                                        <p:tav tm="0">
                                          <p:val>
                                            <p:strVal val="#ppt_x"/>
                                          </p:val>
                                        </p:tav>
                                        <p:tav tm="100000">
                                          <p:val>
                                            <p:strVal val="#ppt_x"/>
                                          </p:val>
                                        </p:tav>
                                      </p:tavLst>
                                    </p:anim>
                                    <p:anim calcmode="lin" valueType="num">
                                      <p:cBhvr>
                                        <p:cTn id="14" dur="750" fill="hold"/>
                                        <p:tgtEl>
                                          <p:spTgt spid="3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iterate type="wd">
                                    <p:tmPct val="1000"/>
                                  </p:iterate>
                                  <p:childTnLst>
                                    <p:set>
                                      <p:cBhvr>
                                        <p:cTn id="16" dur="1" fill="hold">
                                          <p:stCondLst>
                                            <p:cond delay="0"/>
                                          </p:stCondLst>
                                        </p:cTn>
                                        <p:tgtEl>
                                          <p:spTgt spid="52"/>
                                        </p:tgtEl>
                                        <p:attrNameLst>
                                          <p:attrName>style.visibility</p:attrName>
                                        </p:attrNameLst>
                                      </p:cBhvr>
                                      <p:to>
                                        <p:strVal val="visible"/>
                                      </p:to>
                                    </p:set>
                                    <p:animEffect transition="in" filter="fade">
                                      <p:cBhvr>
                                        <p:cTn id="17" dur="750"/>
                                        <p:tgtEl>
                                          <p:spTgt spid="52"/>
                                        </p:tgtEl>
                                      </p:cBhvr>
                                    </p:animEffect>
                                    <p:anim calcmode="lin" valueType="num">
                                      <p:cBhvr>
                                        <p:cTn id="18" dur="750" fill="hold"/>
                                        <p:tgtEl>
                                          <p:spTgt spid="52"/>
                                        </p:tgtEl>
                                        <p:attrNameLst>
                                          <p:attrName>ppt_x</p:attrName>
                                        </p:attrNameLst>
                                      </p:cBhvr>
                                      <p:tavLst>
                                        <p:tav tm="0">
                                          <p:val>
                                            <p:strVal val="#ppt_x"/>
                                          </p:val>
                                        </p:tav>
                                        <p:tav tm="100000">
                                          <p:val>
                                            <p:strVal val="#ppt_x"/>
                                          </p:val>
                                        </p:tav>
                                      </p:tavLst>
                                    </p:anim>
                                    <p:anim calcmode="lin" valueType="num">
                                      <p:cBhvr>
                                        <p:cTn id="19" dur="75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iterate type="wd">
                                    <p:tmPct val="1000"/>
                                  </p:iterate>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anim calcmode="lin" valueType="num">
                                      <p:cBhvr>
                                        <p:cTn id="23" dur="750" fill="hold"/>
                                        <p:tgtEl>
                                          <p:spTgt spid="11"/>
                                        </p:tgtEl>
                                        <p:attrNameLst>
                                          <p:attrName>ppt_x</p:attrName>
                                        </p:attrNameLst>
                                      </p:cBhvr>
                                      <p:tavLst>
                                        <p:tav tm="0">
                                          <p:val>
                                            <p:strVal val="#ppt_x"/>
                                          </p:val>
                                        </p:tav>
                                        <p:tav tm="100000">
                                          <p:val>
                                            <p:strVal val="#ppt_x"/>
                                          </p:val>
                                        </p:tav>
                                      </p:tavLst>
                                    </p:anim>
                                    <p:anim calcmode="lin" valueType="num">
                                      <p:cBhvr>
                                        <p:cTn id="24" dur="75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anim calcmode="lin" valueType="num">
                                      <p:cBhvr>
                                        <p:cTn id="28" dur="750" fill="hold"/>
                                        <p:tgtEl>
                                          <p:spTgt spid="38"/>
                                        </p:tgtEl>
                                        <p:attrNameLst>
                                          <p:attrName>ppt_x</p:attrName>
                                        </p:attrNameLst>
                                      </p:cBhvr>
                                      <p:tavLst>
                                        <p:tav tm="0">
                                          <p:val>
                                            <p:strVal val="#ppt_x"/>
                                          </p:val>
                                        </p:tav>
                                        <p:tav tm="100000">
                                          <p:val>
                                            <p:strVal val="#ppt_x"/>
                                          </p:val>
                                        </p:tav>
                                      </p:tavLst>
                                    </p:anim>
                                    <p:anim calcmode="lin" valueType="num">
                                      <p:cBhvr>
                                        <p:cTn id="29" dur="75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iterate type="wd">
                                    <p:tmPct val="1000"/>
                                  </p:iterate>
                                  <p:childTnLst>
                                    <p:set>
                                      <p:cBhvr>
                                        <p:cTn id="31" dur="1" fill="hold">
                                          <p:stCondLst>
                                            <p:cond delay="0"/>
                                          </p:stCondLst>
                                        </p:cTn>
                                        <p:tgtEl>
                                          <p:spTgt spid="40"/>
                                        </p:tgtEl>
                                        <p:attrNameLst>
                                          <p:attrName>style.visibility</p:attrName>
                                        </p:attrNameLst>
                                      </p:cBhvr>
                                      <p:to>
                                        <p:strVal val="visible"/>
                                      </p:to>
                                    </p:set>
                                    <p:animEffect transition="in" filter="fade">
                                      <p:cBhvr>
                                        <p:cTn id="32" dur="750"/>
                                        <p:tgtEl>
                                          <p:spTgt spid="40"/>
                                        </p:tgtEl>
                                      </p:cBhvr>
                                    </p:animEffect>
                                    <p:anim calcmode="lin" valueType="num">
                                      <p:cBhvr>
                                        <p:cTn id="33" dur="750" fill="hold"/>
                                        <p:tgtEl>
                                          <p:spTgt spid="40"/>
                                        </p:tgtEl>
                                        <p:attrNameLst>
                                          <p:attrName>ppt_x</p:attrName>
                                        </p:attrNameLst>
                                      </p:cBhvr>
                                      <p:tavLst>
                                        <p:tav tm="0">
                                          <p:val>
                                            <p:strVal val="#ppt_x"/>
                                          </p:val>
                                        </p:tav>
                                        <p:tav tm="100000">
                                          <p:val>
                                            <p:strVal val="#ppt_x"/>
                                          </p:val>
                                        </p:tav>
                                      </p:tavLst>
                                    </p:anim>
                                    <p:anim calcmode="lin" valueType="num">
                                      <p:cBhvr>
                                        <p:cTn id="34" dur="75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2" grpId="0"/>
      <p:bldP spid="40"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cxnSp>
        <p:nvCxnSpPr>
          <p:cNvPr id="27" name="直接连接符 26"/>
          <p:cNvCxnSpPr/>
          <p:nvPr/>
        </p:nvCxnSpPr>
        <p:spPr>
          <a:xfrm>
            <a:off x="528964" y="977162"/>
            <a:ext cx="531661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37" name="等腰三角形 36"/>
          <p:cNvSpPr>
            <a:spLocks noChangeAspect="1"/>
          </p:cNvSpPr>
          <p:nvPr/>
        </p:nvSpPr>
        <p:spPr>
          <a:xfrm rot="8711453">
            <a:off x="5930182" y="658859"/>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9" name="直接连接符 38"/>
          <p:cNvCxnSpPr/>
          <p:nvPr/>
        </p:nvCxnSpPr>
        <p:spPr>
          <a:xfrm>
            <a:off x="6804916" y="897133"/>
            <a:ext cx="3960000"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52" name="文本框 51"/>
          <p:cNvSpPr txBox="1"/>
          <p:nvPr/>
        </p:nvSpPr>
        <p:spPr>
          <a:xfrm>
            <a:off x="6709953" y="456774"/>
            <a:ext cx="2934790" cy="369332"/>
          </a:xfrm>
          <a:prstGeom prst="rect">
            <a:avLst/>
          </a:prstGeom>
          <a:noFill/>
        </p:spPr>
        <p:txBody>
          <a:bodyPr wrap="square" rtlCol="0">
            <a:spAutoFit/>
          </a:bodyPr>
          <a:lstStyle/>
          <a:p>
            <a:pPr>
              <a:defRPr/>
            </a:pPr>
            <a:r>
              <a:rPr lang="en-US" altLang="zh-CN" dirty="0">
                <a:solidFill>
                  <a:srgbClr val="89865D"/>
                </a:solidFill>
              </a:rPr>
              <a:t>Authoritative name server</a:t>
            </a: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5949571" y="609500"/>
            <a:ext cx="518205" cy="518205"/>
          </a:xfrm>
          <a:prstGeom prst="rect">
            <a:avLst/>
          </a:prstGeom>
        </p:spPr>
      </p:pic>
      <p:sp>
        <p:nvSpPr>
          <p:cNvPr id="40" name="文本框 39"/>
          <p:cNvSpPr txBox="1"/>
          <p:nvPr/>
        </p:nvSpPr>
        <p:spPr>
          <a:xfrm>
            <a:off x="5794734" y="211531"/>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a:t>
            </a:r>
            <a:r>
              <a:rPr lang="en-US" altLang="zh-CN" sz="6000" i="1" dirty="0">
                <a:solidFill>
                  <a:prstClr val="white"/>
                </a:solidFill>
                <a:latin typeface="Gabriola" panose="04040605051002020D02" pitchFamily="82" charset="0"/>
                <a:ea typeface="等线" panose="02010600030101010101" charset="-122"/>
              </a:rPr>
              <a:t>3</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pic>
        <p:nvPicPr>
          <p:cNvPr id="14" name="图片 13"/>
          <p:cNvPicPr>
            <a:picLocks noChangeAspect="1"/>
          </p:cNvPicPr>
          <p:nvPr/>
        </p:nvPicPr>
        <p:blipFill>
          <a:blip r:embed="rId5">
            <a:extLst>
              <a:ext uri="{BEBA8EAE-BF5A-486C-A8C5-ECC9F3942E4B}">
                <a14:imgProps xmlns:a14="http://schemas.microsoft.com/office/drawing/2010/main">
                  <a14:imgLayer r:embed="rId6">
                    <a14:imgEffect>
                      <a14:artisticFilmGrain trans="34000" grainSize="15"/>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sp>
        <p:nvSpPr>
          <p:cNvPr id="31" name="任意多边形: 形状 30"/>
          <p:cNvSpPr/>
          <p:nvPr/>
        </p:nvSpPr>
        <p:spPr>
          <a:xfrm>
            <a:off x="12937453" y="4784360"/>
            <a:ext cx="165850" cy="4950"/>
          </a:xfrm>
          <a:custGeom>
            <a:avLst/>
            <a:gdLst>
              <a:gd name="connsiteX0" fmla="*/ 82925 w 165850"/>
              <a:gd name="connsiteY0" fmla="*/ 0 h 4950"/>
              <a:gd name="connsiteX1" fmla="*/ 158381 w 165850"/>
              <a:gd name="connsiteY1" fmla="*/ 3810 h 4950"/>
              <a:gd name="connsiteX2" fmla="*/ 165850 w 165850"/>
              <a:gd name="connsiteY2" fmla="*/ 4950 h 4950"/>
              <a:gd name="connsiteX3" fmla="*/ 0 w 165850"/>
              <a:gd name="connsiteY3" fmla="*/ 4950 h 4950"/>
              <a:gd name="connsiteX4" fmla="*/ 7469 w 165850"/>
              <a:gd name="connsiteY4" fmla="*/ 3810 h 4950"/>
              <a:gd name="connsiteX5" fmla="*/ 82925 w 165850"/>
              <a:gd name="connsiteY5" fmla="*/ 0 h 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50" h="4950">
                <a:moveTo>
                  <a:pt x="82925" y="0"/>
                </a:moveTo>
                <a:cubicBezTo>
                  <a:pt x="108399" y="0"/>
                  <a:pt x="133572" y="1291"/>
                  <a:pt x="158381" y="3810"/>
                </a:cubicBezTo>
                <a:lnTo>
                  <a:pt x="165850" y="4950"/>
                </a:lnTo>
                <a:lnTo>
                  <a:pt x="0" y="4950"/>
                </a:lnTo>
                <a:lnTo>
                  <a:pt x="7469" y="3810"/>
                </a:lnTo>
                <a:cubicBezTo>
                  <a:pt x="32278" y="1291"/>
                  <a:pt x="57451" y="0"/>
                  <a:pt x="82925" y="0"/>
                </a:cubicBez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46" name="组合 145"/>
          <p:cNvGrpSpPr/>
          <p:nvPr/>
        </p:nvGrpSpPr>
        <p:grpSpPr>
          <a:xfrm>
            <a:off x="4029060" y="-1839075"/>
            <a:ext cx="3640345" cy="3648607"/>
            <a:chOff x="8545132" y="-1825229"/>
            <a:chExt cx="3640345" cy="3648607"/>
          </a:xfrm>
        </p:grpSpPr>
        <p:pic>
          <p:nvPicPr>
            <p:cNvPr id="147" name="图片 146"/>
            <p:cNvPicPr/>
            <p:nvPr/>
          </p:nvPicPr>
          <p:blipFill rotWithShape="1">
            <a:blip r:embed="rId7">
              <a:extLst>
                <a:ext uri="{BEBA8EAE-BF5A-486C-A8C5-ECC9F3942E4B}">
                  <a14:imgProps xmlns:a14="http://schemas.microsoft.com/office/drawing/2010/main">
                    <a14:imgLayer r:embed="rId8">
                      <a14:imgEffect>
                        <a14:artisticFilmGrain trans="10000" grainSize="20"/>
                      </a14:imgEffect>
                    </a14:imgLayer>
                  </a14:imgProps>
                </a:ext>
                <a:ext uri="{28A0092B-C50C-407E-A947-70E740481C1C}">
                  <a14:useLocalDpi xmlns:a14="http://schemas.microsoft.com/office/drawing/2010/main" val="0"/>
                </a:ext>
              </a:extLst>
            </a:blip>
            <a:srcRect t="50000" r="50000"/>
            <a:stretch>
              <a:fillRect/>
            </a:stretch>
          </p:blipFill>
          <p:spPr>
            <a:xfrm>
              <a:off x="8545132" y="0"/>
              <a:ext cx="1823378" cy="1823378"/>
            </a:xfrm>
            <a:prstGeom prst="rect">
              <a:avLst/>
            </a:prstGeom>
          </p:spPr>
        </p:pic>
        <p:sp>
          <p:nvSpPr>
            <p:cNvPr id="148" name="任意多边形: 形状 147"/>
            <p:cNvSpPr/>
            <p:nvPr/>
          </p:nvSpPr>
          <p:spPr>
            <a:xfrm rot="16200000">
              <a:off x="10362108" y="-182522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49" name="组合 148"/>
          <p:cNvGrpSpPr/>
          <p:nvPr/>
        </p:nvGrpSpPr>
        <p:grpSpPr>
          <a:xfrm>
            <a:off x="4029016" y="1827996"/>
            <a:ext cx="3640818" cy="3650242"/>
            <a:chOff x="8544658" y="1821630"/>
            <a:chExt cx="3640818" cy="3650242"/>
          </a:xfrm>
        </p:grpSpPr>
        <p:pic>
          <p:nvPicPr>
            <p:cNvPr id="150" name="图片 149"/>
            <p:cNvPicPr/>
            <p:nvPr/>
          </p:nvPicPr>
          <p:blipFill rotWithShape="1">
            <a:blip r:embed="rId9">
              <a:extLst>
                <a:ext uri="{BEBA8EAE-BF5A-486C-A8C5-ECC9F3942E4B}">
                  <a14:imgProps xmlns:a14="http://schemas.microsoft.com/office/drawing/2010/main">
                    <a14:imgLayer r:embed="rId10">
                      <a14:imgEffect>
                        <a14:artisticFilmGrain trans="10000" grainSize="20"/>
                      </a14:imgEffect>
                    </a14:imgLayer>
                  </a14:imgProps>
                </a:ext>
                <a:ext uri="{28A0092B-C50C-407E-A947-70E740481C1C}">
                  <a14:useLocalDpi xmlns:a14="http://schemas.microsoft.com/office/drawing/2010/main" val="0"/>
                </a:ext>
              </a:extLst>
            </a:blip>
            <a:srcRect r="50334" b="50252"/>
            <a:stretch>
              <a:fillRect/>
            </a:stretch>
          </p:blipFill>
          <p:spPr>
            <a:xfrm>
              <a:off x="8544658" y="1821630"/>
              <a:ext cx="1823369" cy="1823369"/>
            </a:xfrm>
            <a:prstGeom prst="rect">
              <a:avLst/>
            </a:prstGeom>
          </p:spPr>
        </p:pic>
        <p:sp>
          <p:nvSpPr>
            <p:cNvPr id="151" name="任意多边形: 形状 150"/>
            <p:cNvSpPr/>
            <p:nvPr/>
          </p:nvSpPr>
          <p:spPr>
            <a:xfrm>
              <a:off x="10362107" y="3648503"/>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152" name="图片 151"/>
          <p:cNvPicPr>
            <a:picLocks noChangeAspect="1"/>
          </p:cNvPicPr>
          <p:nvPr/>
        </p:nvPicPr>
        <p:blipFill rotWithShape="1">
          <a:blip r:embed="rId11">
            <a:extLst>
              <a:ext uri="{BEBA8EAE-BF5A-486C-A8C5-ECC9F3942E4B}">
                <a14:imgProps xmlns:a14="http://schemas.microsoft.com/office/drawing/2010/main">
                  <a14:imgLayer r:embed="rId12">
                    <a14:imgEffect>
                      <a14:artisticFilmGrain trans="10000" grainSize="20"/>
                    </a14:imgEffect>
                  </a14:imgLayer>
                </a14:imgProps>
              </a:ext>
              <a:ext uri="{28A0092B-C50C-407E-A947-70E740481C1C}">
                <a14:useLocalDpi xmlns:a14="http://schemas.microsoft.com/office/drawing/2010/main" val="0"/>
              </a:ext>
            </a:extLst>
          </a:blip>
          <a:srcRect b="23200"/>
          <a:stretch>
            <a:fillRect/>
          </a:stretch>
        </p:blipFill>
        <p:spPr>
          <a:xfrm>
            <a:off x="5840857" y="5463957"/>
            <a:ext cx="1826768" cy="1402967"/>
          </a:xfrm>
          <a:prstGeom prst="rect">
            <a:avLst/>
          </a:prstGeom>
        </p:spPr>
      </p:pic>
      <p:pic>
        <p:nvPicPr>
          <p:cNvPr id="153" name="图片 152"/>
          <p:cNvPicPr>
            <a:picLocks noChangeAspect="1"/>
          </p:cNvPicPr>
          <p:nvPr/>
        </p:nvPicPr>
        <p:blipFill>
          <a:blip r:embed="rId13">
            <a:extLst>
              <a:ext uri="{BEBA8EAE-BF5A-486C-A8C5-ECC9F3942E4B}">
                <a14:imgProps xmlns:a14="http://schemas.microsoft.com/office/drawing/2010/main">
                  <a14:imgLayer r:embed="rId1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4045427" y="3647557"/>
            <a:ext cx="1820042" cy="1820042"/>
          </a:xfrm>
          <a:prstGeom prst="rect">
            <a:avLst/>
          </a:prstGeom>
        </p:spPr>
      </p:pic>
      <p:grpSp>
        <p:nvGrpSpPr>
          <p:cNvPr id="154" name="组合 153"/>
          <p:cNvGrpSpPr/>
          <p:nvPr/>
        </p:nvGrpSpPr>
        <p:grpSpPr>
          <a:xfrm>
            <a:off x="5846684" y="3643525"/>
            <a:ext cx="910800" cy="1819263"/>
            <a:chOff x="10365498" y="3644999"/>
            <a:chExt cx="910800" cy="1819263"/>
          </a:xfrm>
        </p:grpSpPr>
        <p:pic>
          <p:nvPicPr>
            <p:cNvPr id="155" name="图片 154"/>
            <p:cNvPicPr/>
            <p:nvPr/>
          </p:nvPicPr>
          <p:blipFill>
            <a:blip r:embed="rId15">
              <a:extLst>
                <a:ext uri="{BEBA8EAE-BF5A-486C-A8C5-ECC9F3942E4B}">
                  <a14:imgProps xmlns:a14="http://schemas.microsoft.com/office/drawing/2010/main">
                    <a14:imgLayer r:embed="rId1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0365498" y="3644999"/>
              <a:ext cx="910800" cy="910800"/>
            </a:xfrm>
            <a:prstGeom prst="rect">
              <a:avLst/>
            </a:prstGeom>
          </p:spPr>
        </p:pic>
        <p:pic>
          <p:nvPicPr>
            <p:cNvPr id="156" name="图片 155"/>
            <p:cNvPicPr/>
            <p:nvPr/>
          </p:nvPicPr>
          <p:blipFill>
            <a:blip r:embed="rId15">
              <a:extLst>
                <a:ext uri="{BEBA8EAE-BF5A-486C-A8C5-ECC9F3942E4B}">
                  <a14:imgProps xmlns:a14="http://schemas.microsoft.com/office/drawing/2010/main">
                    <a14:imgLayer r:embed="rId1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V="1">
              <a:off x="10365498" y="4553462"/>
              <a:ext cx="910800" cy="910800"/>
            </a:xfrm>
            <a:prstGeom prst="rect">
              <a:avLst/>
            </a:prstGeom>
          </p:spPr>
        </p:pic>
      </p:grpSp>
      <p:pic>
        <p:nvPicPr>
          <p:cNvPr id="157" name="图片 156"/>
          <p:cNvPicPr/>
          <p:nvPr/>
        </p:nvPicPr>
        <p:blipFill>
          <a:blip r:embed="rId15">
            <a:extLst>
              <a:ext uri="{BEBA8EAE-BF5A-486C-A8C5-ECC9F3942E4B}">
                <a14:imgProps xmlns:a14="http://schemas.microsoft.com/office/drawing/2010/main">
                  <a14:imgLayer r:embed="rId1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H="1">
            <a:off x="4927255" y="5473580"/>
            <a:ext cx="910800" cy="910800"/>
          </a:xfrm>
          <a:prstGeom prst="rect">
            <a:avLst/>
          </a:prstGeom>
        </p:spPr>
      </p:pic>
      <p:pic>
        <p:nvPicPr>
          <p:cNvPr id="158" name="图片 157"/>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9000"/>
                    </a14:imgEffect>
                  </a14:imgLayer>
                </a14:imgProps>
              </a:ext>
              <a:ext uri="{28A0092B-C50C-407E-A947-70E740481C1C}">
                <a14:useLocalDpi xmlns:a14="http://schemas.microsoft.com/office/drawing/2010/main" val="0"/>
              </a:ext>
            </a:extLst>
          </a:blip>
          <a:srcRect b="49234"/>
          <a:stretch>
            <a:fillRect/>
          </a:stretch>
        </p:blipFill>
        <p:spPr>
          <a:xfrm>
            <a:off x="5571939" y="4257291"/>
            <a:ext cx="2376924" cy="1206667"/>
          </a:xfrm>
          <a:prstGeom prst="rect">
            <a:avLst/>
          </a:prstGeom>
          <a:effectLst/>
        </p:spPr>
      </p:pic>
      <p:sp>
        <p:nvSpPr>
          <p:cNvPr id="159" name="文本框 158"/>
          <p:cNvSpPr txBox="1"/>
          <p:nvPr/>
        </p:nvSpPr>
        <p:spPr>
          <a:xfrm>
            <a:off x="3965285" y="4590416"/>
            <a:ext cx="1333698" cy="1107996"/>
          </a:xfrm>
          <a:prstGeom prst="rect">
            <a:avLst/>
          </a:prstGeom>
          <a:noFill/>
        </p:spPr>
        <p:txBody>
          <a:bodyPr wrap="square" rtlCol="0">
            <a:spAutoFit/>
          </a:bodyPr>
          <a:lstStyle/>
          <a:p>
            <a:r>
              <a:rPr lang="en-US" altLang="zh-CN" sz="6600" dirty="0">
                <a:solidFill>
                  <a:schemeClr val="bg1">
                    <a:alpha val="79000"/>
                  </a:schemeClr>
                </a:solidFill>
                <a:latin typeface="Bookman Old Style" panose="02050604050505020204" pitchFamily="18" charset="0"/>
              </a:rPr>
              <a:t>Ⅲ</a:t>
            </a:r>
            <a:endParaRPr lang="zh-CN" altLang="en-US" sz="6600" dirty="0">
              <a:solidFill>
                <a:schemeClr val="bg1">
                  <a:alpha val="79000"/>
                </a:schemeClr>
              </a:solidFill>
              <a:latin typeface="Bookman Old Style" panose="02050604050505020204" pitchFamily="18" charset="0"/>
            </a:endParaRPr>
          </a:p>
        </p:txBody>
      </p:sp>
      <p:grpSp>
        <p:nvGrpSpPr>
          <p:cNvPr id="32" name="组合 31"/>
          <p:cNvGrpSpPr/>
          <p:nvPr/>
        </p:nvGrpSpPr>
        <p:grpSpPr>
          <a:xfrm>
            <a:off x="5480599" y="1470599"/>
            <a:ext cx="714268" cy="714268"/>
            <a:chOff x="10004974" y="1470599"/>
            <a:chExt cx="714268" cy="714268"/>
          </a:xfrm>
        </p:grpSpPr>
        <p:sp>
          <p:nvSpPr>
            <p:cNvPr id="20" name="椭圆 19"/>
            <p:cNvSpPr>
              <a:spLocks noChangeAspect="1"/>
            </p:cNvSpPr>
            <p:nvPr/>
          </p:nvSpPr>
          <p:spPr>
            <a:xfrm>
              <a:off x="10168871" y="1637792"/>
              <a:ext cx="396000" cy="396000"/>
            </a:xfrm>
            <a:prstGeom prst="ellipse">
              <a:avLst/>
            </a:prstGeom>
            <a:solidFill>
              <a:srgbClr val="C7A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10004974" y="1470599"/>
              <a:ext cx="714268" cy="714268"/>
            </a:xfrm>
            <a:prstGeom prst="ellipse">
              <a:avLst/>
            </a:prstGeom>
            <a:noFill/>
            <a:ln w="25400">
              <a:solidFill>
                <a:srgbClr val="C7AD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等腰三角形 138"/>
          <p:cNvSpPr>
            <a:spLocks noChangeAspect="1"/>
          </p:cNvSpPr>
          <p:nvPr/>
        </p:nvSpPr>
        <p:spPr>
          <a:xfrm rot="8711453">
            <a:off x="6981985" y="4889052"/>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40" name="直接连接符 139"/>
          <p:cNvCxnSpPr/>
          <p:nvPr/>
        </p:nvCxnSpPr>
        <p:spPr>
          <a:xfrm>
            <a:off x="7856719" y="5127326"/>
            <a:ext cx="3960000"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141" name="文本框 140"/>
          <p:cNvSpPr txBox="1"/>
          <p:nvPr/>
        </p:nvSpPr>
        <p:spPr>
          <a:xfrm>
            <a:off x="7761757" y="4686967"/>
            <a:ext cx="2191470" cy="369332"/>
          </a:xfrm>
          <a:prstGeom prst="rect">
            <a:avLst/>
          </a:prstGeom>
          <a:noFill/>
        </p:spPr>
        <p:txBody>
          <a:bodyPr wrap="square" rtlCol="0">
            <a:spAutoFit/>
          </a:bodyPr>
          <a:lstStyle/>
          <a:p>
            <a:pPr lvl="0">
              <a:defRPr/>
            </a:pPr>
            <a:r>
              <a:rPr lang="en-US" altLang="zh-CN" dirty="0">
                <a:solidFill>
                  <a:srgbClr val="89865D"/>
                </a:solidFill>
              </a:rPr>
              <a:t>Local name server</a:t>
            </a:r>
          </a:p>
        </p:txBody>
      </p:sp>
      <p:pic>
        <p:nvPicPr>
          <p:cNvPr id="142" name="图片 141"/>
          <p:cNvPicPr>
            <a:picLocks noChangeAspect="1"/>
          </p:cNvPicPr>
          <p:nvPr/>
        </p:nvPicPr>
        <p:blipFill>
          <a:blip r:embed="rId3">
            <a:extLst>
              <a:ext uri="{BEBA8EAE-BF5A-486C-A8C5-ECC9F3942E4B}">
                <a14:imgProps xmlns:a14="http://schemas.microsoft.com/office/drawing/2010/main">
                  <a14:imgLayer r:embed="rId4">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7001374" y="4839693"/>
            <a:ext cx="518205" cy="518205"/>
          </a:xfrm>
          <a:prstGeom prst="rect">
            <a:avLst/>
          </a:prstGeom>
        </p:spPr>
      </p:pic>
      <p:sp>
        <p:nvSpPr>
          <p:cNvPr id="143" name="文本框 142"/>
          <p:cNvSpPr txBox="1"/>
          <p:nvPr/>
        </p:nvSpPr>
        <p:spPr>
          <a:xfrm>
            <a:off x="6846537" y="4441724"/>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a:t>
            </a:r>
            <a:r>
              <a:rPr lang="en-US" altLang="zh-CN" sz="6000" i="1" dirty="0">
                <a:solidFill>
                  <a:prstClr val="white"/>
                </a:solidFill>
                <a:latin typeface="Gabriola" panose="04040605051002020D02" pitchFamily="82" charset="0"/>
                <a:ea typeface="等线" panose="02010600030101010101" charset="-122"/>
              </a:rPr>
              <a:t>4</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sp>
        <p:nvSpPr>
          <p:cNvPr id="144" name="文本框 143"/>
          <p:cNvSpPr txBox="1"/>
          <p:nvPr/>
        </p:nvSpPr>
        <p:spPr>
          <a:xfrm>
            <a:off x="7743011" y="5198561"/>
            <a:ext cx="4440977" cy="1158522"/>
          </a:xfrm>
          <a:prstGeom prst="rect">
            <a:avLst/>
          </a:prstGeom>
          <a:noFill/>
        </p:spPr>
        <p:txBody>
          <a:bodyPr wrap="square" rtlCol="0">
            <a:spAutoFit/>
          </a:bodyPr>
          <a:lstStyle/>
          <a:p>
            <a:pPr lvl="0">
              <a:lnSpc>
                <a:spcPct val="150000"/>
              </a:lnSpc>
              <a:defRPr/>
            </a:pPr>
            <a:r>
              <a:rPr lang="en-US" altLang="zh-CN" sz="1600" dirty="0">
                <a:solidFill>
                  <a:srgbClr val="7CA495"/>
                </a:solidFill>
                <a:latin typeface="Bookman Old Style" panose="02050604050505020204" pitchFamily="18" charset="0"/>
              </a:rPr>
              <a:t>When a host issues a DNS query request, this query request message is sent to the local name servers.</a:t>
            </a:r>
          </a:p>
        </p:txBody>
      </p:sp>
      <p:sp>
        <p:nvSpPr>
          <p:cNvPr id="145" name="文本框 144"/>
          <p:cNvSpPr txBox="1"/>
          <p:nvPr/>
        </p:nvSpPr>
        <p:spPr>
          <a:xfrm>
            <a:off x="519348" y="380145"/>
            <a:ext cx="2794539" cy="646331"/>
          </a:xfrm>
          <a:prstGeom prst="rect">
            <a:avLst/>
          </a:prstGeom>
          <a:noFill/>
        </p:spPr>
        <p:txBody>
          <a:bodyPr wrap="square" rtlCol="0">
            <a:spAutoFit/>
          </a:bodyPr>
          <a:lstStyle/>
          <a:p>
            <a:pPr algn="dist"/>
            <a:r>
              <a:rPr lang="en-US" altLang="zh-CN" sz="3600" dirty="0">
                <a:solidFill>
                  <a:srgbClr val="89865D"/>
                </a:solidFill>
              </a:rPr>
              <a:t>DNS Server</a:t>
            </a:r>
            <a:endParaRPr lang="zh-CN" altLang="en-US" sz="3600" dirty="0">
              <a:solidFill>
                <a:srgbClr val="89865D"/>
              </a:solidFill>
            </a:endParaRPr>
          </a:p>
        </p:txBody>
      </p:sp>
      <p:sp>
        <p:nvSpPr>
          <p:cNvPr id="160" name="文本框 159"/>
          <p:cNvSpPr txBox="1"/>
          <p:nvPr/>
        </p:nvSpPr>
        <p:spPr>
          <a:xfrm>
            <a:off x="679052" y="896058"/>
            <a:ext cx="5015671" cy="1158522"/>
          </a:xfrm>
          <a:prstGeom prst="rect">
            <a:avLst/>
          </a:prstGeom>
          <a:noFill/>
        </p:spPr>
        <p:txBody>
          <a:bodyPr wrap="square">
            <a:spAutoFit/>
          </a:bodyPr>
          <a:lstStyle/>
          <a:p>
            <a:pPr lvl="0">
              <a:lnSpc>
                <a:spcPct val="150000"/>
              </a:lnSpc>
              <a:defRPr/>
            </a:pPr>
            <a:r>
              <a:rPr lang="en-US" altLang="zh-CN" sz="1600" dirty="0">
                <a:solidFill>
                  <a:srgbClr val="89865D"/>
                </a:solidFill>
                <a:latin typeface="Bookman Old Style" panose="02050604050505020204" pitchFamily="18" charset="0"/>
                <a:ea typeface="等线" panose="02010600030101010101" charset="-122"/>
              </a:rPr>
              <a:t>The IP addresses of the DNS servers responsible for managing subordinate domains are stored </a:t>
            </a:r>
          </a:p>
          <a:p>
            <a:pPr lvl="0">
              <a:lnSpc>
                <a:spcPct val="150000"/>
              </a:lnSpc>
              <a:defRPr/>
            </a:pPr>
            <a:r>
              <a:rPr lang="en-US" altLang="zh-CN" sz="1600" dirty="0">
                <a:solidFill>
                  <a:srgbClr val="89865D"/>
                </a:solidFill>
                <a:latin typeface="Bookman Old Style" panose="02050604050505020204" pitchFamily="18" charset="0"/>
                <a:ea typeface="等线" panose="02010600030101010101" charset="-122"/>
              </a:rPr>
              <a:t>in their parent DNS servers.</a:t>
            </a:r>
          </a:p>
        </p:txBody>
      </p:sp>
      <p:sp>
        <p:nvSpPr>
          <p:cNvPr id="38" name="文本框 37"/>
          <p:cNvSpPr txBox="1"/>
          <p:nvPr/>
        </p:nvSpPr>
        <p:spPr>
          <a:xfrm>
            <a:off x="6691208" y="968368"/>
            <a:ext cx="5492780" cy="4158959"/>
          </a:xfrm>
          <a:prstGeom prst="rect">
            <a:avLst/>
          </a:prstGeom>
          <a:noFill/>
        </p:spPr>
        <p:txBody>
          <a:bodyPr wrap="square" rtlCol="0">
            <a:spAutoFit/>
          </a:bodyPr>
          <a:lstStyle/>
          <a:p>
            <a:pPr>
              <a:lnSpc>
                <a:spcPct val="150000"/>
              </a:lnSpc>
              <a:defRPr/>
            </a:pPr>
            <a:r>
              <a:rPr lang="en-US" altLang="zh-CN" sz="1600" dirty="0">
                <a:solidFill>
                  <a:srgbClr val="7CA495"/>
                </a:solidFill>
                <a:latin typeface="Bookman Old Style" panose="02050604050505020204" pitchFamily="18" charset="0"/>
              </a:rPr>
              <a:t>Authoritative name servers are the organization’s DNS servers, providing authoritative hostnames to IP mapping for organization servers. It can be maintained by an organization or service provider. In order to reach </a:t>
            </a:r>
            <a:r>
              <a:rPr lang="en-US" altLang="zh-CN" sz="1600" dirty="0">
                <a:solidFill>
                  <a:srgbClr val="89865D"/>
                </a:solidFill>
                <a:latin typeface="Bookman Old Style" panose="02050604050505020204" pitchFamily="18" charset="0"/>
                <a:ea typeface="等线" panose="02010600030101010101" charset="-122"/>
              </a:rPr>
              <a:t>scut.edu.cn </a:t>
            </a:r>
            <a:r>
              <a:rPr lang="en-US" altLang="zh-CN" sz="1600" dirty="0">
                <a:solidFill>
                  <a:srgbClr val="7CA495"/>
                </a:solidFill>
                <a:latin typeface="Bookman Old Style" panose="02050604050505020204" pitchFamily="18" charset="0"/>
              </a:rPr>
              <a:t>we have to ask the root DNS server, then it will point out to the </a:t>
            </a:r>
            <a:r>
              <a:rPr lang="en-US" altLang="zh-CN" sz="1600" dirty="0">
                <a:solidFill>
                  <a:srgbClr val="89865D"/>
                </a:solidFill>
                <a:latin typeface="Bookman Old Style" panose="02050604050505020204" pitchFamily="18" charset="0"/>
                <a:ea typeface="等线" panose="02010600030101010101" charset="-122"/>
              </a:rPr>
              <a:t>.</a:t>
            </a:r>
            <a:r>
              <a:rPr lang="en-US" altLang="zh-CN" sz="1600" dirty="0" err="1">
                <a:solidFill>
                  <a:srgbClr val="89865D"/>
                </a:solidFill>
                <a:latin typeface="Bookman Old Style" panose="02050604050505020204" pitchFamily="18" charset="0"/>
                <a:ea typeface="等线" panose="02010600030101010101" charset="-122"/>
              </a:rPr>
              <a:t>cn</a:t>
            </a:r>
            <a:r>
              <a:rPr lang="en-US" altLang="zh-CN" sz="1600" dirty="0">
                <a:solidFill>
                  <a:srgbClr val="7CA495"/>
                </a:solidFill>
                <a:latin typeface="Bookman Old Style" panose="02050604050505020204" pitchFamily="18" charset="0"/>
              </a:rPr>
              <a:t> top-level domain server and then to the authoritative domain name server which actually contains the IP address. So the authoritative domain server will return the associative IP address.</a:t>
            </a:r>
            <a:endParaRPr lang="en-US" altLang="zh-CN" sz="1600" dirty="0">
              <a:solidFill>
                <a:srgbClr val="7CA495"/>
              </a:solidFill>
            </a:endParaRPr>
          </a:p>
          <a:p>
            <a:pPr lvl="0">
              <a:lnSpc>
                <a:spcPct val="150000"/>
              </a:lnSpc>
              <a:defRPr/>
            </a:pPr>
            <a:endParaRPr kumimoji="0" lang="en-US" altLang="zh-CN" sz="1800" b="0" i="0" u="none" strike="noStrike" kern="1200" cap="none" spc="0" normalizeH="0" baseline="0" noProof="0" dirty="0">
              <a:ln>
                <a:noFill/>
              </a:ln>
              <a:solidFill>
                <a:srgbClr val="7CA495"/>
              </a:solidFill>
              <a:effectLst/>
              <a:uLnTx/>
              <a:uFillTx/>
              <a:latin typeface="等线" panose="02010600030101010101" charset="-122"/>
              <a:ea typeface="等线" panose="02010600030101010101" charset="-122"/>
              <a:cs typeface="+mn-cs"/>
            </a:endParaRPr>
          </a:p>
        </p:txBody>
      </p:sp>
      <p:grpSp>
        <p:nvGrpSpPr>
          <p:cNvPr id="3" name="组合 2"/>
          <p:cNvGrpSpPr/>
          <p:nvPr/>
        </p:nvGrpSpPr>
        <p:grpSpPr>
          <a:xfrm>
            <a:off x="137079" y="2148556"/>
            <a:ext cx="4638886" cy="3196979"/>
            <a:chOff x="137079" y="2148556"/>
            <a:chExt cx="4638886" cy="3196979"/>
          </a:xfrm>
        </p:grpSpPr>
        <p:grpSp>
          <p:nvGrpSpPr>
            <p:cNvPr id="4" name="组合 3"/>
            <p:cNvGrpSpPr/>
            <p:nvPr/>
          </p:nvGrpSpPr>
          <p:grpSpPr>
            <a:xfrm>
              <a:off x="137079" y="2148556"/>
              <a:ext cx="4638886" cy="3196979"/>
              <a:chOff x="137079" y="2148556"/>
              <a:chExt cx="4638886" cy="3196979"/>
            </a:xfrm>
          </p:grpSpPr>
          <p:grpSp>
            <p:nvGrpSpPr>
              <p:cNvPr id="8" name="组合 7"/>
              <p:cNvGrpSpPr/>
              <p:nvPr/>
            </p:nvGrpSpPr>
            <p:grpSpPr>
              <a:xfrm>
                <a:off x="137079" y="2148556"/>
                <a:ext cx="4638886" cy="3196979"/>
                <a:chOff x="764929" y="1962871"/>
                <a:chExt cx="4638886" cy="3196979"/>
              </a:xfrm>
            </p:grpSpPr>
            <p:grpSp>
              <p:nvGrpSpPr>
                <p:cNvPr id="10" name="组合 9"/>
                <p:cNvGrpSpPr>
                  <a:grpSpLocks noChangeAspect="1"/>
                </p:cNvGrpSpPr>
                <p:nvPr/>
              </p:nvGrpSpPr>
              <p:grpSpPr>
                <a:xfrm>
                  <a:off x="4359319" y="3604605"/>
                  <a:ext cx="652670" cy="396001"/>
                  <a:chOff x="3079420" y="1051999"/>
                  <a:chExt cx="820255" cy="497682"/>
                </a:xfrm>
              </p:grpSpPr>
              <p:pic>
                <p:nvPicPr>
                  <p:cNvPr id="64" name="图片 63"/>
                  <p:cNvPicPr>
                    <a:picLocks noChangeAspect="1"/>
                  </p:cNvPicPr>
                  <p:nvPr/>
                </p:nvPicPr>
                <p:blipFill rotWithShape="1">
                  <a:blip r:embed="rId19"/>
                  <a:srcRect t="1590" b="71820"/>
                  <a:stretch>
                    <a:fillRect/>
                  </a:stretch>
                </p:blipFill>
                <p:spPr>
                  <a:xfrm>
                    <a:off x="3079422" y="1051999"/>
                    <a:ext cx="820253" cy="154780"/>
                  </a:xfrm>
                  <a:prstGeom prst="roundRect">
                    <a:avLst/>
                  </a:prstGeom>
                  <a:effectLst/>
                </p:spPr>
              </p:pic>
              <p:pic>
                <p:nvPicPr>
                  <p:cNvPr id="65" name="图片 64"/>
                  <p:cNvPicPr>
                    <a:picLocks noChangeAspect="1"/>
                  </p:cNvPicPr>
                  <p:nvPr/>
                </p:nvPicPr>
                <p:blipFill rotWithShape="1">
                  <a:blip r:embed="rId19"/>
                  <a:srcRect t="1590" b="71820"/>
                  <a:stretch>
                    <a:fillRect/>
                  </a:stretch>
                </p:blipFill>
                <p:spPr>
                  <a:xfrm>
                    <a:off x="3079421" y="1223450"/>
                    <a:ext cx="820253" cy="154780"/>
                  </a:xfrm>
                  <a:prstGeom prst="roundRect">
                    <a:avLst/>
                  </a:prstGeom>
                  <a:effectLst/>
                </p:spPr>
              </p:pic>
              <p:pic>
                <p:nvPicPr>
                  <p:cNvPr id="66" name="图片 65"/>
                  <p:cNvPicPr>
                    <a:picLocks noChangeAspect="1"/>
                  </p:cNvPicPr>
                  <p:nvPr/>
                </p:nvPicPr>
                <p:blipFill rotWithShape="1">
                  <a:blip r:embed="rId19"/>
                  <a:srcRect t="1590" b="71820"/>
                  <a:stretch>
                    <a:fillRect/>
                  </a:stretch>
                </p:blipFill>
                <p:spPr>
                  <a:xfrm>
                    <a:off x="3079420" y="1394901"/>
                    <a:ext cx="820253" cy="154780"/>
                  </a:xfrm>
                  <a:prstGeom prst="roundRect">
                    <a:avLst/>
                  </a:prstGeom>
                  <a:effectLst/>
                </p:spPr>
              </p:pic>
            </p:grpSp>
            <p:grpSp>
              <p:nvGrpSpPr>
                <p:cNvPr id="13" name="组合 12"/>
                <p:cNvGrpSpPr>
                  <a:grpSpLocks noChangeAspect="1"/>
                </p:cNvGrpSpPr>
                <p:nvPr/>
              </p:nvGrpSpPr>
              <p:grpSpPr>
                <a:xfrm>
                  <a:off x="766345" y="4763850"/>
                  <a:ext cx="652669" cy="396000"/>
                  <a:chOff x="1763958" y="3957638"/>
                  <a:chExt cx="820254" cy="497680"/>
                </a:xfrm>
              </p:grpSpPr>
              <p:pic>
                <p:nvPicPr>
                  <p:cNvPr id="61" name="图片 60"/>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62" name="图片 61"/>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63" name="图片 62"/>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15" name="组合 14"/>
                <p:cNvGrpSpPr>
                  <a:grpSpLocks noChangeAspect="1"/>
                </p:cNvGrpSpPr>
                <p:nvPr/>
              </p:nvGrpSpPr>
              <p:grpSpPr>
                <a:xfrm>
                  <a:off x="2854438" y="4763850"/>
                  <a:ext cx="652669" cy="396000"/>
                  <a:chOff x="1763958" y="3957638"/>
                  <a:chExt cx="820254" cy="497680"/>
                </a:xfrm>
              </p:grpSpPr>
              <p:pic>
                <p:nvPicPr>
                  <p:cNvPr id="58" name="图片 57"/>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59" name="图片 58"/>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60" name="图片 59"/>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17" name="组合 16"/>
                <p:cNvGrpSpPr>
                  <a:grpSpLocks noChangeAspect="1"/>
                </p:cNvGrpSpPr>
                <p:nvPr/>
              </p:nvGrpSpPr>
              <p:grpSpPr>
                <a:xfrm>
                  <a:off x="1105627" y="3597904"/>
                  <a:ext cx="652669" cy="396000"/>
                  <a:chOff x="1763958" y="3957638"/>
                  <a:chExt cx="820254" cy="497680"/>
                </a:xfrm>
              </p:grpSpPr>
              <p:pic>
                <p:nvPicPr>
                  <p:cNvPr id="54" name="图片 53"/>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56" name="图片 55"/>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57" name="图片 56"/>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19" name="组合 18"/>
                <p:cNvGrpSpPr>
                  <a:grpSpLocks noChangeAspect="1"/>
                </p:cNvGrpSpPr>
                <p:nvPr/>
              </p:nvGrpSpPr>
              <p:grpSpPr>
                <a:xfrm>
                  <a:off x="2395317" y="3593407"/>
                  <a:ext cx="652669" cy="396000"/>
                  <a:chOff x="1763958" y="3957638"/>
                  <a:chExt cx="820254" cy="497680"/>
                </a:xfrm>
              </p:grpSpPr>
              <p:pic>
                <p:nvPicPr>
                  <p:cNvPr id="50" name="图片 49"/>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51" name="图片 50"/>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53" name="图片 52"/>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grpSp>
              <p:nvGrpSpPr>
                <p:cNvPr id="21" name="组合 20"/>
                <p:cNvGrpSpPr>
                  <a:grpSpLocks noChangeAspect="1"/>
                </p:cNvGrpSpPr>
                <p:nvPr/>
              </p:nvGrpSpPr>
              <p:grpSpPr>
                <a:xfrm>
                  <a:off x="1687759" y="2354075"/>
                  <a:ext cx="652669" cy="396000"/>
                  <a:chOff x="1763958" y="3957638"/>
                  <a:chExt cx="820254" cy="497680"/>
                </a:xfrm>
              </p:grpSpPr>
              <p:pic>
                <p:nvPicPr>
                  <p:cNvPr id="46" name="图片 45"/>
                  <p:cNvPicPr>
                    <a:picLocks noChangeAspect="1"/>
                  </p:cNvPicPr>
                  <p:nvPr/>
                </p:nvPicPr>
                <p:blipFill rotWithShape="1">
                  <a:blip r:embed="rId19"/>
                  <a:srcRect t="1590" b="71820"/>
                  <a:stretch>
                    <a:fillRect/>
                  </a:stretch>
                </p:blipFill>
                <p:spPr>
                  <a:xfrm>
                    <a:off x="1763959" y="3957638"/>
                    <a:ext cx="820253" cy="154780"/>
                  </a:xfrm>
                  <a:prstGeom prst="roundRect">
                    <a:avLst/>
                  </a:prstGeom>
                  <a:effectLst/>
                </p:spPr>
              </p:pic>
              <p:pic>
                <p:nvPicPr>
                  <p:cNvPr id="47" name="图片 46"/>
                  <p:cNvPicPr>
                    <a:picLocks noChangeAspect="1"/>
                  </p:cNvPicPr>
                  <p:nvPr/>
                </p:nvPicPr>
                <p:blipFill rotWithShape="1">
                  <a:blip r:embed="rId19"/>
                  <a:srcRect t="1590" b="71820"/>
                  <a:stretch>
                    <a:fillRect/>
                  </a:stretch>
                </p:blipFill>
                <p:spPr>
                  <a:xfrm>
                    <a:off x="1763958" y="4129088"/>
                    <a:ext cx="820253" cy="154780"/>
                  </a:xfrm>
                  <a:prstGeom prst="roundRect">
                    <a:avLst/>
                  </a:prstGeom>
                  <a:effectLst/>
                </p:spPr>
              </p:pic>
              <p:pic>
                <p:nvPicPr>
                  <p:cNvPr id="48" name="图片 47"/>
                  <p:cNvPicPr>
                    <a:picLocks noChangeAspect="1"/>
                  </p:cNvPicPr>
                  <p:nvPr/>
                </p:nvPicPr>
                <p:blipFill rotWithShape="1">
                  <a:blip r:embed="rId19"/>
                  <a:srcRect t="1590" b="71820"/>
                  <a:stretch>
                    <a:fillRect/>
                  </a:stretch>
                </p:blipFill>
                <p:spPr>
                  <a:xfrm>
                    <a:off x="1763958" y="4300538"/>
                    <a:ext cx="820253" cy="154780"/>
                  </a:xfrm>
                  <a:prstGeom prst="roundRect">
                    <a:avLst/>
                  </a:prstGeom>
                  <a:effectLst/>
                </p:spPr>
              </p:pic>
            </p:grpSp>
            <p:sp>
              <p:nvSpPr>
                <p:cNvPr id="22" name="文本框 21"/>
                <p:cNvSpPr txBox="1"/>
                <p:nvPr/>
              </p:nvSpPr>
              <p:spPr>
                <a:xfrm>
                  <a:off x="4058692" y="2970087"/>
                  <a:ext cx="1345123" cy="584775"/>
                </a:xfrm>
                <a:prstGeom prst="rect">
                  <a:avLst/>
                </a:prstGeom>
                <a:noFill/>
              </p:spPr>
              <p:txBody>
                <a:bodyPr wrap="square">
                  <a:spAutoFit/>
                </a:bodyPr>
                <a:lstStyle/>
                <a:p>
                  <a:r>
                    <a:rPr lang="en-US" altLang="zh-CN" sz="1600" dirty="0">
                      <a:solidFill>
                        <a:srgbClr val="7CA495"/>
                      </a:solidFill>
                      <a:latin typeface="Bookman Old Style" panose="02050604050505020204" pitchFamily="18" charset="0"/>
                    </a:rPr>
                    <a:t>local name </a:t>
                  </a:r>
                </a:p>
                <a:p>
                  <a:pPr algn="ctr"/>
                  <a:r>
                    <a:rPr lang="en-US" altLang="zh-CN" sz="1600" dirty="0">
                      <a:solidFill>
                        <a:srgbClr val="7CA495"/>
                      </a:solidFill>
                      <a:latin typeface="Bookman Old Style" panose="02050604050505020204" pitchFamily="18" charset="0"/>
                    </a:rPr>
                    <a:t>server</a:t>
                  </a:r>
                  <a:endParaRPr lang="zh-CN" altLang="en-US" sz="1600" dirty="0"/>
                </a:p>
              </p:txBody>
            </p:sp>
            <p:sp>
              <p:nvSpPr>
                <p:cNvPr id="23" name="文本框 22"/>
                <p:cNvSpPr txBox="1"/>
                <p:nvPr/>
              </p:nvSpPr>
              <p:spPr>
                <a:xfrm>
                  <a:off x="764929" y="4437583"/>
                  <a:ext cx="3189886" cy="338554"/>
                </a:xfrm>
                <a:prstGeom prst="rect">
                  <a:avLst/>
                </a:prstGeom>
                <a:noFill/>
              </p:spPr>
              <p:txBody>
                <a:bodyPr wrap="square">
                  <a:spAutoFit/>
                </a:bodyPr>
                <a:lstStyle/>
                <a:p>
                  <a:r>
                    <a:rPr lang="en-US" altLang="zh-CN" sz="1600" dirty="0">
                      <a:solidFill>
                        <a:srgbClr val="7CA495"/>
                      </a:solidFill>
                      <a:latin typeface="Bookman Old Style" panose="02050604050505020204" pitchFamily="18" charset="0"/>
                    </a:rPr>
                    <a:t>authoritative name server</a:t>
                  </a:r>
                </a:p>
              </p:txBody>
            </p:sp>
            <p:cxnSp>
              <p:nvCxnSpPr>
                <p:cNvPr id="24" name="连接符: 肘形 23"/>
                <p:cNvCxnSpPr/>
                <p:nvPr/>
              </p:nvCxnSpPr>
              <p:spPr>
                <a:xfrm rot="5400000" flipH="1" flipV="1">
                  <a:off x="1483775" y="3995216"/>
                  <a:ext cx="12700" cy="792000"/>
                </a:xfrm>
                <a:prstGeom prst="bentConnector3">
                  <a:avLst>
                    <a:gd name="adj1" fmla="val 14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431961" y="3998366"/>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246203" y="4204879"/>
                  <a:ext cx="521589" cy="369332"/>
                </a:xfrm>
                <a:prstGeom prst="rect">
                  <a:avLst/>
                </a:prstGeom>
                <a:noFill/>
              </p:spPr>
              <p:txBody>
                <a:bodyPr wrap="square">
                  <a:spAutoFit/>
                </a:bodyPr>
                <a:lstStyle/>
                <a:p>
                  <a:r>
                    <a:rPr lang="en-US" altLang="zh-CN" sz="1800" dirty="0">
                      <a:latin typeface="Bookman Old Style" panose="02050604050505020204" pitchFamily="18" charset="0"/>
                    </a:rPr>
                    <a:t>…</a:t>
                  </a:r>
                  <a:endParaRPr lang="zh-CN" altLang="en-US" dirty="0"/>
                </a:p>
              </p:txBody>
            </p:sp>
            <p:cxnSp>
              <p:nvCxnSpPr>
                <p:cNvPr id="33" name="连接符: 肘形 32"/>
                <p:cNvCxnSpPr/>
                <p:nvPr/>
              </p:nvCxnSpPr>
              <p:spPr>
                <a:xfrm rot="5400000" flipH="1" flipV="1">
                  <a:off x="2749522" y="4008188"/>
                  <a:ext cx="12700" cy="792000"/>
                </a:xfrm>
                <a:prstGeom prst="bentConnector3">
                  <a:avLst>
                    <a:gd name="adj1" fmla="val 14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723108" y="4004988"/>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511950" y="4217851"/>
                  <a:ext cx="521589" cy="369332"/>
                </a:xfrm>
                <a:prstGeom prst="rect">
                  <a:avLst/>
                </a:prstGeom>
                <a:noFill/>
              </p:spPr>
              <p:txBody>
                <a:bodyPr wrap="square">
                  <a:spAutoFit/>
                </a:bodyPr>
                <a:lstStyle/>
                <a:p>
                  <a:r>
                    <a:rPr lang="en-US" altLang="zh-CN" sz="1800" dirty="0">
                      <a:latin typeface="Bookman Old Style" panose="02050604050505020204" pitchFamily="18" charset="0"/>
                    </a:rPr>
                    <a:t>…</a:t>
                  </a:r>
                  <a:endParaRPr lang="zh-CN" altLang="en-US" dirty="0"/>
                </a:p>
              </p:txBody>
            </p:sp>
            <p:cxnSp>
              <p:nvCxnSpPr>
                <p:cNvPr id="36" name="连接符: 肘形 35"/>
                <p:cNvCxnSpPr/>
                <p:nvPr/>
              </p:nvCxnSpPr>
              <p:spPr>
                <a:xfrm rot="5400000" flipH="1" flipV="1">
                  <a:off x="2006893" y="2916154"/>
                  <a:ext cx="14400" cy="792000"/>
                </a:xfrm>
                <a:prstGeom prst="bentConnector3">
                  <a:avLst>
                    <a:gd name="adj1" fmla="val 14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158993" y="3262475"/>
                  <a:ext cx="2002707" cy="338554"/>
                </a:xfrm>
                <a:prstGeom prst="rect">
                  <a:avLst/>
                </a:prstGeom>
                <a:noFill/>
              </p:spPr>
              <p:txBody>
                <a:bodyPr wrap="square">
                  <a:spAutoFit/>
                </a:bodyPr>
                <a:lstStyle/>
                <a:p>
                  <a:pPr>
                    <a:defRPr/>
                  </a:pPr>
                  <a:r>
                    <a:rPr lang="en-US" altLang="zh-CN" sz="1600" dirty="0">
                      <a:solidFill>
                        <a:srgbClr val="7CA495"/>
                      </a:solidFill>
                      <a:latin typeface="Bookman Old Style" panose="02050604050505020204" pitchFamily="18" charset="0"/>
                    </a:rPr>
                    <a:t>TLD name server</a:t>
                  </a:r>
                  <a:endParaRPr lang="zh-CN" altLang="en-US" sz="1600" dirty="0">
                    <a:solidFill>
                      <a:srgbClr val="7CA495"/>
                    </a:solidFill>
                    <a:latin typeface="Bookman Old Style" panose="02050604050505020204" pitchFamily="18" charset="0"/>
                  </a:endParaRPr>
                </a:p>
              </p:txBody>
            </p:sp>
            <p:cxnSp>
              <p:nvCxnSpPr>
                <p:cNvPr id="43" name="直接连接符 42"/>
                <p:cNvCxnSpPr/>
                <p:nvPr/>
              </p:nvCxnSpPr>
              <p:spPr>
                <a:xfrm flipV="1">
                  <a:off x="2004604" y="2746708"/>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847045" y="3544919"/>
                  <a:ext cx="521589" cy="369332"/>
                </a:xfrm>
                <a:prstGeom prst="rect">
                  <a:avLst/>
                </a:prstGeom>
                <a:noFill/>
              </p:spPr>
              <p:txBody>
                <a:bodyPr wrap="square">
                  <a:spAutoFit/>
                </a:bodyPr>
                <a:lstStyle/>
                <a:p>
                  <a:r>
                    <a:rPr lang="en-US" altLang="zh-CN" sz="1800" dirty="0">
                      <a:latin typeface="Bookman Old Style" panose="02050604050505020204" pitchFamily="18" charset="0"/>
                    </a:rPr>
                    <a:t>…</a:t>
                  </a:r>
                  <a:endParaRPr lang="zh-CN" altLang="en-US" dirty="0"/>
                </a:p>
              </p:txBody>
            </p:sp>
            <p:sp>
              <p:nvSpPr>
                <p:cNvPr id="45" name="文本框 44"/>
                <p:cNvSpPr txBox="1"/>
                <p:nvPr/>
              </p:nvSpPr>
              <p:spPr>
                <a:xfrm>
                  <a:off x="1012739" y="1962871"/>
                  <a:ext cx="2002707" cy="338554"/>
                </a:xfrm>
                <a:prstGeom prst="rect">
                  <a:avLst/>
                </a:prstGeom>
                <a:noFill/>
              </p:spPr>
              <p:txBody>
                <a:bodyPr wrap="square">
                  <a:spAutoFit/>
                </a:bodyPr>
                <a:lstStyle/>
                <a:p>
                  <a:pPr>
                    <a:defRPr/>
                  </a:pPr>
                  <a:r>
                    <a:rPr lang="en-US" altLang="zh-CN" sz="1600" dirty="0">
                      <a:solidFill>
                        <a:srgbClr val="7CA495"/>
                      </a:solidFill>
                      <a:latin typeface="Bookman Old Style" panose="02050604050505020204" pitchFamily="18" charset="0"/>
                    </a:rPr>
                    <a:t>root name server</a:t>
                  </a:r>
                </a:p>
              </p:txBody>
            </p:sp>
          </p:grpSp>
          <p:cxnSp>
            <p:nvCxnSpPr>
              <p:cNvPr id="9" name="连接符: 肘形 8"/>
              <p:cNvCxnSpPr/>
              <p:nvPr/>
            </p:nvCxnSpPr>
            <p:spPr>
              <a:xfrm>
                <a:off x="3191469" y="2737759"/>
                <a:ext cx="12700" cy="2412000"/>
              </a:xfrm>
              <a:prstGeom prst="bentConnector3">
                <a:avLst>
                  <a:gd name="adj1" fmla="val 18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p:cNvCxnSpPr/>
            <p:nvPr/>
          </p:nvCxnSpPr>
          <p:spPr>
            <a:xfrm flipV="1">
              <a:off x="2833536" y="3991560"/>
              <a:ext cx="79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093009" y="2740582"/>
              <a:ext cx="115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00">
        <p15:prstTrans prst="pageCurlDouble"/>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iterate type="wd">
                                    <p:tmPct val="1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750"/>
                                        <p:tgtEl>
                                          <p:spTgt spid="37"/>
                                        </p:tgtEl>
                                      </p:cBhvr>
                                    </p:animEffect>
                                    <p:anim calcmode="lin" valueType="num">
                                      <p:cBhvr>
                                        <p:cTn id="8" dur="750" fill="hold"/>
                                        <p:tgtEl>
                                          <p:spTgt spid="37"/>
                                        </p:tgtEl>
                                        <p:attrNameLst>
                                          <p:attrName>ppt_x</p:attrName>
                                        </p:attrNameLst>
                                      </p:cBhvr>
                                      <p:tavLst>
                                        <p:tav tm="0">
                                          <p:val>
                                            <p:strVal val="#ppt_x"/>
                                          </p:val>
                                        </p:tav>
                                        <p:tav tm="100000">
                                          <p:val>
                                            <p:strVal val="#ppt_x"/>
                                          </p:val>
                                        </p:tav>
                                      </p:tavLst>
                                    </p:anim>
                                    <p:anim calcmode="lin" valueType="num">
                                      <p:cBhvr>
                                        <p:cTn id="9" dur="7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iterate type="wd">
                                    <p:tmPct val="1000"/>
                                  </p:iterate>
                                  <p:childTnLst>
                                    <p:set>
                                      <p:cBhvr>
                                        <p:cTn id="11" dur="1" fill="hold">
                                          <p:stCondLst>
                                            <p:cond delay="0"/>
                                          </p:stCondLst>
                                        </p:cTn>
                                        <p:tgtEl>
                                          <p:spTgt spid="39"/>
                                        </p:tgtEl>
                                        <p:attrNameLst>
                                          <p:attrName>style.visibility</p:attrName>
                                        </p:attrNameLst>
                                      </p:cBhvr>
                                      <p:to>
                                        <p:strVal val="visible"/>
                                      </p:to>
                                    </p:set>
                                    <p:animEffect transition="in" filter="fade">
                                      <p:cBhvr>
                                        <p:cTn id="12" dur="750"/>
                                        <p:tgtEl>
                                          <p:spTgt spid="39"/>
                                        </p:tgtEl>
                                      </p:cBhvr>
                                    </p:animEffect>
                                    <p:anim calcmode="lin" valueType="num">
                                      <p:cBhvr>
                                        <p:cTn id="13" dur="750" fill="hold"/>
                                        <p:tgtEl>
                                          <p:spTgt spid="39"/>
                                        </p:tgtEl>
                                        <p:attrNameLst>
                                          <p:attrName>ppt_x</p:attrName>
                                        </p:attrNameLst>
                                      </p:cBhvr>
                                      <p:tavLst>
                                        <p:tav tm="0">
                                          <p:val>
                                            <p:strVal val="#ppt_x"/>
                                          </p:val>
                                        </p:tav>
                                        <p:tav tm="100000">
                                          <p:val>
                                            <p:strVal val="#ppt_x"/>
                                          </p:val>
                                        </p:tav>
                                      </p:tavLst>
                                    </p:anim>
                                    <p:anim calcmode="lin" valueType="num">
                                      <p:cBhvr>
                                        <p:cTn id="14" dur="750" fill="hold"/>
                                        <p:tgtEl>
                                          <p:spTgt spid="3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iterate type="wd">
                                    <p:tmPct val="1000"/>
                                  </p:iterate>
                                  <p:childTnLst>
                                    <p:set>
                                      <p:cBhvr>
                                        <p:cTn id="16" dur="1" fill="hold">
                                          <p:stCondLst>
                                            <p:cond delay="0"/>
                                          </p:stCondLst>
                                        </p:cTn>
                                        <p:tgtEl>
                                          <p:spTgt spid="52"/>
                                        </p:tgtEl>
                                        <p:attrNameLst>
                                          <p:attrName>style.visibility</p:attrName>
                                        </p:attrNameLst>
                                      </p:cBhvr>
                                      <p:to>
                                        <p:strVal val="visible"/>
                                      </p:to>
                                    </p:set>
                                    <p:animEffect transition="in" filter="fade">
                                      <p:cBhvr>
                                        <p:cTn id="17" dur="750"/>
                                        <p:tgtEl>
                                          <p:spTgt spid="52"/>
                                        </p:tgtEl>
                                      </p:cBhvr>
                                    </p:animEffect>
                                    <p:anim calcmode="lin" valueType="num">
                                      <p:cBhvr>
                                        <p:cTn id="18" dur="750" fill="hold"/>
                                        <p:tgtEl>
                                          <p:spTgt spid="52"/>
                                        </p:tgtEl>
                                        <p:attrNameLst>
                                          <p:attrName>ppt_x</p:attrName>
                                        </p:attrNameLst>
                                      </p:cBhvr>
                                      <p:tavLst>
                                        <p:tav tm="0">
                                          <p:val>
                                            <p:strVal val="#ppt_x"/>
                                          </p:val>
                                        </p:tav>
                                        <p:tav tm="100000">
                                          <p:val>
                                            <p:strVal val="#ppt_x"/>
                                          </p:val>
                                        </p:tav>
                                      </p:tavLst>
                                    </p:anim>
                                    <p:anim calcmode="lin" valueType="num">
                                      <p:cBhvr>
                                        <p:cTn id="19" dur="75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iterate type="wd">
                                    <p:tmPct val="1000"/>
                                  </p:iterate>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anim calcmode="lin" valueType="num">
                                      <p:cBhvr>
                                        <p:cTn id="23" dur="750" fill="hold"/>
                                        <p:tgtEl>
                                          <p:spTgt spid="11"/>
                                        </p:tgtEl>
                                        <p:attrNameLst>
                                          <p:attrName>ppt_x</p:attrName>
                                        </p:attrNameLst>
                                      </p:cBhvr>
                                      <p:tavLst>
                                        <p:tav tm="0">
                                          <p:val>
                                            <p:strVal val="#ppt_x"/>
                                          </p:val>
                                        </p:tav>
                                        <p:tav tm="100000">
                                          <p:val>
                                            <p:strVal val="#ppt_x"/>
                                          </p:val>
                                        </p:tav>
                                      </p:tavLst>
                                    </p:anim>
                                    <p:anim calcmode="lin" valueType="num">
                                      <p:cBhvr>
                                        <p:cTn id="24" dur="75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anim calcmode="lin" valueType="num">
                                      <p:cBhvr>
                                        <p:cTn id="28" dur="750" fill="hold"/>
                                        <p:tgtEl>
                                          <p:spTgt spid="38"/>
                                        </p:tgtEl>
                                        <p:attrNameLst>
                                          <p:attrName>ppt_x</p:attrName>
                                        </p:attrNameLst>
                                      </p:cBhvr>
                                      <p:tavLst>
                                        <p:tav tm="0">
                                          <p:val>
                                            <p:strVal val="#ppt_x"/>
                                          </p:val>
                                        </p:tav>
                                        <p:tav tm="100000">
                                          <p:val>
                                            <p:strVal val="#ppt_x"/>
                                          </p:val>
                                        </p:tav>
                                      </p:tavLst>
                                    </p:anim>
                                    <p:anim calcmode="lin" valueType="num">
                                      <p:cBhvr>
                                        <p:cTn id="29" dur="75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iterate type="wd">
                                    <p:tmPct val="1000"/>
                                  </p:iterate>
                                  <p:childTnLst>
                                    <p:set>
                                      <p:cBhvr>
                                        <p:cTn id="31" dur="1" fill="hold">
                                          <p:stCondLst>
                                            <p:cond delay="0"/>
                                          </p:stCondLst>
                                        </p:cTn>
                                        <p:tgtEl>
                                          <p:spTgt spid="40"/>
                                        </p:tgtEl>
                                        <p:attrNameLst>
                                          <p:attrName>style.visibility</p:attrName>
                                        </p:attrNameLst>
                                      </p:cBhvr>
                                      <p:to>
                                        <p:strVal val="visible"/>
                                      </p:to>
                                    </p:set>
                                    <p:animEffect transition="in" filter="fade">
                                      <p:cBhvr>
                                        <p:cTn id="32" dur="750"/>
                                        <p:tgtEl>
                                          <p:spTgt spid="40"/>
                                        </p:tgtEl>
                                      </p:cBhvr>
                                    </p:animEffect>
                                    <p:anim calcmode="lin" valueType="num">
                                      <p:cBhvr>
                                        <p:cTn id="33" dur="750" fill="hold"/>
                                        <p:tgtEl>
                                          <p:spTgt spid="40"/>
                                        </p:tgtEl>
                                        <p:attrNameLst>
                                          <p:attrName>ppt_x</p:attrName>
                                        </p:attrNameLst>
                                      </p:cBhvr>
                                      <p:tavLst>
                                        <p:tav tm="0">
                                          <p:val>
                                            <p:strVal val="#ppt_x"/>
                                          </p:val>
                                        </p:tav>
                                        <p:tav tm="100000">
                                          <p:val>
                                            <p:strVal val="#ppt_x"/>
                                          </p:val>
                                        </p:tav>
                                      </p:tavLst>
                                    </p:anim>
                                    <p:anim calcmode="lin" valueType="num">
                                      <p:cBhvr>
                                        <p:cTn id="34" dur="75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iterate type="wd">
                                    <p:tmPct val="1000"/>
                                  </p:iterate>
                                  <p:childTnLst>
                                    <p:set>
                                      <p:cBhvr>
                                        <p:cTn id="36" dur="1" fill="hold">
                                          <p:stCondLst>
                                            <p:cond delay="0"/>
                                          </p:stCondLst>
                                        </p:cTn>
                                        <p:tgtEl>
                                          <p:spTgt spid="139"/>
                                        </p:tgtEl>
                                        <p:attrNameLst>
                                          <p:attrName>style.visibility</p:attrName>
                                        </p:attrNameLst>
                                      </p:cBhvr>
                                      <p:to>
                                        <p:strVal val="visible"/>
                                      </p:to>
                                    </p:set>
                                    <p:animEffect transition="in" filter="fade">
                                      <p:cBhvr>
                                        <p:cTn id="37" dur="750"/>
                                        <p:tgtEl>
                                          <p:spTgt spid="139"/>
                                        </p:tgtEl>
                                      </p:cBhvr>
                                    </p:animEffect>
                                    <p:anim calcmode="lin" valueType="num">
                                      <p:cBhvr>
                                        <p:cTn id="38" dur="750" fill="hold"/>
                                        <p:tgtEl>
                                          <p:spTgt spid="139"/>
                                        </p:tgtEl>
                                        <p:attrNameLst>
                                          <p:attrName>ppt_x</p:attrName>
                                        </p:attrNameLst>
                                      </p:cBhvr>
                                      <p:tavLst>
                                        <p:tav tm="0">
                                          <p:val>
                                            <p:strVal val="#ppt_x"/>
                                          </p:val>
                                        </p:tav>
                                        <p:tav tm="100000">
                                          <p:val>
                                            <p:strVal val="#ppt_x"/>
                                          </p:val>
                                        </p:tav>
                                      </p:tavLst>
                                    </p:anim>
                                    <p:anim calcmode="lin" valueType="num">
                                      <p:cBhvr>
                                        <p:cTn id="39" dur="750" fill="hold"/>
                                        <p:tgtEl>
                                          <p:spTgt spid="13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1000"/>
                                  </p:stCondLst>
                                  <p:iterate type="wd">
                                    <p:tmPct val="1000"/>
                                  </p:iterate>
                                  <p:childTnLst>
                                    <p:set>
                                      <p:cBhvr>
                                        <p:cTn id="41" dur="1" fill="hold">
                                          <p:stCondLst>
                                            <p:cond delay="0"/>
                                          </p:stCondLst>
                                        </p:cTn>
                                        <p:tgtEl>
                                          <p:spTgt spid="140"/>
                                        </p:tgtEl>
                                        <p:attrNameLst>
                                          <p:attrName>style.visibility</p:attrName>
                                        </p:attrNameLst>
                                      </p:cBhvr>
                                      <p:to>
                                        <p:strVal val="visible"/>
                                      </p:to>
                                    </p:set>
                                    <p:animEffect transition="in" filter="fade">
                                      <p:cBhvr>
                                        <p:cTn id="42" dur="750"/>
                                        <p:tgtEl>
                                          <p:spTgt spid="140"/>
                                        </p:tgtEl>
                                      </p:cBhvr>
                                    </p:animEffect>
                                    <p:anim calcmode="lin" valueType="num">
                                      <p:cBhvr>
                                        <p:cTn id="43" dur="750" fill="hold"/>
                                        <p:tgtEl>
                                          <p:spTgt spid="140"/>
                                        </p:tgtEl>
                                        <p:attrNameLst>
                                          <p:attrName>ppt_x</p:attrName>
                                        </p:attrNameLst>
                                      </p:cBhvr>
                                      <p:tavLst>
                                        <p:tav tm="0">
                                          <p:val>
                                            <p:strVal val="#ppt_x"/>
                                          </p:val>
                                        </p:tav>
                                        <p:tav tm="100000">
                                          <p:val>
                                            <p:strVal val="#ppt_x"/>
                                          </p:val>
                                        </p:tav>
                                      </p:tavLst>
                                    </p:anim>
                                    <p:anim calcmode="lin" valueType="num">
                                      <p:cBhvr>
                                        <p:cTn id="44" dur="750" fill="hold"/>
                                        <p:tgtEl>
                                          <p:spTgt spid="14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0"/>
                                  </p:stCondLst>
                                  <p:iterate type="wd">
                                    <p:tmPct val="1000"/>
                                  </p:iterate>
                                  <p:childTnLst>
                                    <p:set>
                                      <p:cBhvr>
                                        <p:cTn id="46" dur="1" fill="hold">
                                          <p:stCondLst>
                                            <p:cond delay="0"/>
                                          </p:stCondLst>
                                        </p:cTn>
                                        <p:tgtEl>
                                          <p:spTgt spid="141"/>
                                        </p:tgtEl>
                                        <p:attrNameLst>
                                          <p:attrName>style.visibility</p:attrName>
                                        </p:attrNameLst>
                                      </p:cBhvr>
                                      <p:to>
                                        <p:strVal val="visible"/>
                                      </p:to>
                                    </p:set>
                                    <p:animEffect transition="in" filter="fade">
                                      <p:cBhvr>
                                        <p:cTn id="47" dur="750"/>
                                        <p:tgtEl>
                                          <p:spTgt spid="141"/>
                                        </p:tgtEl>
                                      </p:cBhvr>
                                    </p:animEffect>
                                    <p:anim calcmode="lin" valueType="num">
                                      <p:cBhvr>
                                        <p:cTn id="48" dur="750" fill="hold"/>
                                        <p:tgtEl>
                                          <p:spTgt spid="141"/>
                                        </p:tgtEl>
                                        <p:attrNameLst>
                                          <p:attrName>ppt_x</p:attrName>
                                        </p:attrNameLst>
                                      </p:cBhvr>
                                      <p:tavLst>
                                        <p:tav tm="0">
                                          <p:val>
                                            <p:strVal val="#ppt_x"/>
                                          </p:val>
                                        </p:tav>
                                        <p:tav tm="100000">
                                          <p:val>
                                            <p:strVal val="#ppt_x"/>
                                          </p:val>
                                        </p:tav>
                                      </p:tavLst>
                                    </p:anim>
                                    <p:anim calcmode="lin" valueType="num">
                                      <p:cBhvr>
                                        <p:cTn id="49" dur="750" fill="hold"/>
                                        <p:tgtEl>
                                          <p:spTgt spid="14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1000"/>
                                  </p:stCondLst>
                                  <p:iterate type="wd">
                                    <p:tmPct val="1000"/>
                                  </p:iterate>
                                  <p:childTnLst>
                                    <p:set>
                                      <p:cBhvr>
                                        <p:cTn id="51" dur="1" fill="hold">
                                          <p:stCondLst>
                                            <p:cond delay="0"/>
                                          </p:stCondLst>
                                        </p:cTn>
                                        <p:tgtEl>
                                          <p:spTgt spid="142"/>
                                        </p:tgtEl>
                                        <p:attrNameLst>
                                          <p:attrName>style.visibility</p:attrName>
                                        </p:attrNameLst>
                                      </p:cBhvr>
                                      <p:to>
                                        <p:strVal val="visible"/>
                                      </p:to>
                                    </p:set>
                                    <p:animEffect transition="in" filter="fade">
                                      <p:cBhvr>
                                        <p:cTn id="52" dur="750"/>
                                        <p:tgtEl>
                                          <p:spTgt spid="142"/>
                                        </p:tgtEl>
                                      </p:cBhvr>
                                    </p:animEffect>
                                    <p:anim calcmode="lin" valueType="num">
                                      <p:cBhvr>
                                        <p:cTn id="53" dur="750" fill="hold"/>
                                        <p:tgtEl>
                                          <p:spTgt spid="142"/>
                                        </p:tgtEl>
                                        <p:attrNameLst>
                                          <p:attrName>ppt_x</p:attrName>
                                        </p:attrNameLst>
                                      </p:cBhvr>
                                      <p:tavLst>
                                        <p:tav tm="0">
                                          <p:val>
                                            <p:strVal val="#ppt_x"/>
                                          </p:val>
                                        </p:tav>
                                        <p:tav tm="100000">
                                          <p:val>
                                            <p:strVal val="#ppt_x"/>
                                          </p:val>
                                        </p:tav>
                                      </p:tavLst>
                                    </p:anim>
                                    <p:anim calcmode="lin" valueType="num">
                                      <p:cBhvr>
                                        <p:cTn id="54" dur="750" fill="hold"/>
                                        <p:tgtEl>
                                          <p:spTgt spid="14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000"/>
                                  </p:stCondLst>
                                  <p:childTnLst>
                                    <p:set>
                                      <p:cBhvr>
                                        <p:cTn id="56" dur="1" fill="hold">
                                          <p:stCondLst>
                                            <p:cond delay="0"/>
                                          </p:stCondLst>
                                        </p:cTn>
                                        <p:tgtEl>
                                          <p:spTgt spid="144"/>
                                        </p:tgtEl>
                                        <p:attrNameLst>
                                          <p:attrName>style.visibility</p:attrName>
                                        </p:attrNameLst>
                                      </p:cBhvr>
                                      <p:to>
                                        <p:strVal val="visible"/>
                                      </p:to>
                                    </p:set>
                                    <p:animEffect transition="in" filter="fade">
                                      <p:cBhvr>
                                        <p:cTn id="57" dur="750"/>
                                        <p:tgtEl>
                                          <p:spTgt spid="144"/>
                                        </p:tgtEl>
                                      </p:cBhvr>
                                    </p:animEffect>
                                    <p:anim calcmode="lin" valueType="num">
                                      <p:cBhvr>
                                        <p:cTn id="58" dur="750" fill="hold"/>
                                        <p:tgtEl>
                                          <p:spTgt spid="144"/>
                                        </p:tgtEl>
                                        <p:attrNameLst>
                                          <p:attrName>ppt_x</p:attrName>
                                        </p:attrNameLst>
                                      </p:cBhvr>
                                      <p:tavLst>
                                        <p:tav tm="0">
                                          <p:val>
                                            <p:strVal val="#ppt_x"/>
                                          </p:val>
                                        </p:tav>
                                        <p:tav tm="100000">
                                          <p:val>
                                            <p:strVal val="#ppt_x"/>
                                          </p:val>
                                        </p:tav>
                                      </p:tavLst>
                                    </p:anim>
                                    <p:anim calcmode="lin" valueType="num">
                                      <p:cBhvr>
                                        <p:cTn id="59" dur="750" fill="hold"/>
                                        <p:tgtEl>
                                          <p:spTgt spid="14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000"/>
                                  </p:stCondLst>
                                  <p:iterate type="wd">
                                    <p:tmPct val="1000"/>
                                  </p:iterate>
                                  <p:childTnLst>
                                    <p:set>
                                      <p:cBhvr>
                                        <p:cTn id="61" dur="1" fill="hold">
                                          <p:stCondLst>
                                            <p:cond delay="0"/>
                                          </p:stCondLst>
                                        </p:cTn>
                                        <p:tgtEl>
                                          <p:spTgt spid="143"/>
                                        </p:tgtEl>
                                        <p:attrNameLst>
                                          <p:attrName>style.visibility</p:attrName>
                                        </p:attrNameLst>
                                      </p:cBhvr>
                                      <p:to>
                                        <p:strVal val="visible"/>
                                      </p:to>
                                    </p:set>
                                    <p:animEffect transition="in" filter="fade">
                                      <p:cBhvr>
                                        <p:cTn id="62" dur="750"/>
                                        <p:tgtEl>
                                          <p:spTgt spid="143"/>
                                        </p:tgtEl>
                                      </p:cBhvr>
                                    </p:animEffect>
                                    <p:anim calcmode="lin" valueType="num">
                                      <p:cBhvr>
                                        <p:cTn id="63" dur="750" fill="hold"/>
                                        <p:tgtEl>
                                          <p:spTgt spid="143"/>
                                        </p:tgtEl>
                                        <p:attrNameLst>
                                          <p:attrName>ppt_x</p:attrName>
                                        </p:attrNameLst>
                                      </p:cBhvr>
                                      <p:tavLst>
                                        <p:tav tm="0">
                                          <p:val>
                                            <p:strVal val="#ppt_x"/>
                                          </p:val>
                                        </p:tav>
                                        <p:tav tm="100000">
                                          <p:val>
                                            <p:strVal val="#ppt_x"/>
                                          </p:val>
                                        </p:tav>
                                      </p:tavLst>
                                    </p:anim>
                                    <p:anim calcmode="lin" valueType="num">
                                      <p:cBhvr>
                                        <p:cTn id="64" dur="750" fill="hold"/>
                                        <p:tgtEl>
                                          <p:spTgt spid="14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100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anim calcmode="lin" valueType="num">
                                      <p:cBhvr>
                                        <p:cTn id="68" dur="1000" fill="hold"/>
                                        <p:tgtEl>
                                          <p:spTgt spid="3"/>
                                        </p:tgtEl>
                                        <p:attrNameLst>
                                          <p:attrName>ppt_x</p:attrName>
                                        </p:attrNameLst>
                                      </p:cBhvr>
                                      <p:tavLst>
                                        <p:tav tm="0">
                                          <p:val>
                                            <p:strVal val="#ppt_x"/>
                                          </p:val>
                                        </p:tav>
                                        <p:tav tm="100000">
                                          <p:val>
                                            <p:strVal val="#ppt_x"/>
                                          </p:val>
                                        </p:tav>
                                      </p:tavLst>
                                    </p:anim>
                                    <p:anim calcmode="lin" valueType="num">
                                      <p:cBhvr>
                                        <p:cTn id="6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2" grpId="0"/>
      <p:bldP spid="40" grpId="0"/>
      <p:bldP spid="139" grpId="0" animBg="1"/>
      <p:bldP spid="141" grpId="0"/>
      <p:bldP spid="143" grpId="0"/>
      <p:bldP spid="144"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28" name="文本框 27"/>
          <p:cNvSpPr txBox="1"/>
          <p:nvPr/>
        </p:nvSpPr>
        <p:spPr>
          <a:xfrm>
            <a:off x="1828801" y="3835103"/>
            <a:ext cx="10086974" cy="464551"/>
          </a:xfrm>
          <a:prstGeom prst="rect">
            <a:avLst/>
          </a:prstGeom>
          <a:noFill/>
        </p:spPr>
        <p:txBody>
          <a:bodyPr wrap="square" rtlCol="0">
            <a:spAutoFit/>
          </a:bodyPr>
          <a:lstStyle/>
          <a:p>
            <a:pPr lvl="0">
              <a:lnSpc>
                <a:spcPct val="150000"/>
              </a:lnSpc>
              <a:defRPr/>
            </a:pPr>
            <a:r>
              <a:rPr lang="en-US" altLang="zh-CN" dirty="0">
                <a:solidFill>
                  <a:srgbClr val="7CA495"/>
                </a:solidFill>
                <a:latin typeface="Bookman Old Style" panose="02050604050505020204" pitchFamily="18" charset="0"/>
              </a:rPr>
              <a:t>                     most common, points to IPv4 address of machine where website is hosted.</a:t>
            </a:r>
            <a:endParaRPr kumimoji="0" lang="en-US" altLang="zh-CN" sz="2000" b="0" i="0" u="none" strike="noStrike" kern="1200" cap="none" spc="0" normalizeH="0" baseline="0" noProof="0" dirty="0">
              <a:ln>
                <a:noFill/>
              </a:ln>
              <a:solidFill>
                <a:srgbClr val="7CA495"/>
              </a:solidFill>
              <a:effectLst/>
              <a:uLnTx/>
              <a:uFillTx/>
              <a:latin typeface="等线" panose="02010600030101010101" charset="-122"/>
              <a:ea typeface="等线" panose="02010600030101010101" charset="-122"/>
              <a:cs typeface="+mn-cs"/>
            </a:endParaRPr>
          </a:p>
        </p:txBody>
      </p:sp>
      <p:sp>
        <p:nvSpPr>
          <p:cNvPr id="26" name="文本框 25"/>
          <p:cNvSpPr txBox="1"/>
          <p:nvPr/>
        </p:nvSpPr>
        <p:spPr>
          <a:xfrm>
            <a:off x="1803402" y="3865217"/>
            <a:ext cx="3400424" cy="461665"/>
          </a:xfrm>
          <a:prstGeom prst="rect">
            <a:avLst/>
          </a:prstGeom>
          <a:noFill/>
        </p:spPr>
        <p:txBody>
          <a:bodyPr wrap="square" rtlCol="0">
            <a:spAutoFit/>
          </a:bodyPr>
          <a:lstStyle/>
          <a:p>
            <a:pPr lvl="0">
              <a:defRPr/>
            </a:pPr>
            <a:r>
              <a:rPr lang="en-US" altLang="zh-CN" sz="2400" i="1" dirty="0">
                <a:solidFill>
                  <a:srgbClr val="89865D"/>
                </a:solidFill>
                <a:latin typeface="Century" panose="02040604050505020304" pitchFamily="18" charset="0"/>
              </a:rPr>
              <a:t>A records</a:t>
            </a:r>
            <a:endParaRPr kumimoji="0" lang="zh-CN" altLang="en-US" sz="2400" b="0" i="1" u="none" strike="noStrike" kern="1200" cap="none" spc="0" normalizeH="0" baseline="0" noProof="0" dirty="0">
              <a:ln>
                <a:noFill/>
              </a:ln>
              <a:solidFill>
                <a:srgbClr val="89865D"/>
              </a:solidFill>
              <a:effectLst/>
              <a:uLnTx/>
              <a:uFillTx/>
              <a:latin typeface="Century" panose="02040604050505020304" pitchFamily="18" charset="0"/>
              <a:ea typeface="等线" panose="02010600030101010101" charset="-122"/>
            </a:endParaRPr>
          </a:p>
        </p:txBody>
      </p:sp>
      <p:sp>
        <p:nvSpPr>
          <p:cNvPr id="5" name="任意多边形: 形状 4"/>
          <p:cNvSpPr>
            <a:spLocks noChangeAspect="1"/>
          </p:cNvSpPr>
          <p:nvPr/>
        </p:nvSpPr>
        <p:spPr>
          <a:xfrm>
            <a:off x="-1023258" y="5834742"/>
            <a:ext cx="2046516" cy="204651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8C8C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p:nvSpPr>
        <p:spPr>
          <a:xfrm>
            <a:off x="886781" y="2369346"/>
            <a:ext cx="527484" cy="527484"/>
          </a:xfrm>
          <a:prstGeom prst="ellipse">
            <a:avLst/>
          </a:prstGeom>
          <a:solidFill>
            <a:srgbClr val="CCB8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318978" y="2008169"/>
            <a:ext cx="270733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sp>
        <p:nvSpPr>
          <p:cNvPr id="12" name="文本框 11"/>
          <p:cNvSpPr txBox="1"/>
          <p:nvPr/>
        </p:nvSpPr>
        <p:spPr>
          <a:xfrm>
            <a:off x="1859126" y="5348517"/>
            <a:ext cx="1585842"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6A894">
                    <a:alpha val="0"/>
                  </a:srgbClr>
                </a:solidFill>
                <a:effectLst/>
                <a:uLnTx/>
                <a:uFillTx/>
                <a:latin typeface="新宋体" panose="02010609030101010101" pitchFamily="49" charset="-122"/>
                <a:ea typeface="新宋体" panose="02010609030101010101" pitchFamily="49" charset="-122"/>
                <a:cs typeface="+mn-cs"/>
              </a:rPr>
              <a:t>模板</a:t>
            </a:r>
          </a:p>
        </p:txBody>
      </p:sp>
      <p:sp>
        <p:nvSpPr>
          <p:cNvPr id="35" name="任意多边形: 形状 34"/>
          <p:cNvSpPr/>
          <p:nvPr/>
        </p:nvSpPr>
        <p:spPr>
          <a:xfrm>
            <a:off x="-8251624" y="1729653"/>
            <a:ext cx="6187754" cy="1956316"/>
          </a:xfrm>
          <a:custGeom>
            <a:avLst/>
            <a:gdLst>
              <a:gd name="connsiteX0" fmla="*/ 0 w 6187754"/>
              <a:gd name="connsiteY0" fmla="*/ 0 h 1956316"/>
              <a:gd name="connsiteX1" fmla="*/ 6187754 w 6187754"/>
              <a:gd name="connsiteY1" fmla="*/ 0 h 1956316"/>
              <a:gd name="connsiteX2" fmla="*/ 6109015 w 6187754"/>
              <a:gd name="connsiteY2" fmla="*/ 163452 h 1956316"/>
              <a:gd name="connsiteX3" fmla="*/ 3270333 w 6187754"/>
              <a:gd name="connsiteY3" fmla="*/ 1953525 h 1956316"/>
              <a:gd name="connsiteX4" fmla="*/ 3159959 w 6187754"/>
              <a:gd name="connsiteY4" fmla="*/ 1956316 h 1956316"/>
              <a:gd name="connsiteX5" fmla="*/ 3027795 w 6187754"/>
              <a:gd name="connsiteY5" fmla="*/ 1956316 h 1956316"/>
              <a:gd name="connsiteX6" fmla="*/ 2917421 w 6187754"/>
              <a:gd name="connsiteY6" fmla="*/ 1953525 h 1956316"/>
              <a:gd name="connsiteX7" fmla="*/ 78739 w 6187754"/>
              <a:gd name="connsiteY7" fmla="*/ 163452 h 1956316"/>
              <a:gd name="connsiteX8" fmla="*/ 0 w 6187754"/>
              <a:gd name="connsiteY8" fmla="*/ 0 h 195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7754" h="1956316">
                <a:moveTo>
                  <a:pt x="0" y="0"/>
                </a:moveTo>
                <a:lnTo>
                  <a:pt x="6187754" y="0"/>
                </a:lnTo>
                <a:lnTo>
                  <a:pt x="6109015" y="163452"/>
                </a:lnTo>
                <a:cubicBezTo>
                  <a:pt x="5554744" y="1183771"/>
                  <a:pt x="4497668" y="1891312"/>
                  <a:pt x="3270333" y="1953525"/>
                </a:cubicBezTo>
                <a:lnTo>
                  <a:pt x="3159959" y="1956316"/>
                </a:lnTo>
                <a:lnTo>
                  <a:pt x="3027795" y="1956316"/>
                </a:lnTo>
                <a:lnTo>
                  <a:pt x="2917421" y="1953525"/>
                </a:lnTo>
                <a:cubicBezTo>
                  <a:pt x="1690086" y="1891312"/>
                  <a:pt x="633010" y="1183771"/>
                  <a:pt x="78739" y="163452"/>
                </a:cubicBez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2125918" y="3480317"/>
            <a:ext cx="132164" cy="1671"/>
          </a:xfrm>
          <a:custGeom>
            <a:avLst/>
            <a:gdLst>
              <a:gd name="connsiteX0" fmla="*/ 0 w 132164"/>
              <a:gd name="connsiteY0" fmla="*/ 0 h 1671"/>
              <a:gd name="connsiteX1" fmla="*/ 132164 w 132164"/>
              <a:gd name="connsiteY1" fmla="*/ 0 h 1671"/>
              <a:gd name="connsiteX2" fmla="*/ 66082 w 132164"/>
              <a:gd name="connsiteY2" fmla="*/ 1671 h 1671"/>
              <a:gd name="connsiteX3" fmla="*/ 0 w 132164"/>
              <a:gd name="connsiteY3" fmla="*/ 0 h 1671"/>
            </a:gdLst>
            <a:ahLst/>
            <a:cxnLst>
              <a:cxn ang="0">
                <a:pos x="connsiteX0" y="connsiteY0"/>
              </a:cxn>
              <a:cxn ang="0">
                <a:pos x="connsiteX1" y="connsiteY1"/>
              </a:cxn>
              <a:cxn ang="0">
                <a:pos x="connsiteX2" y="connsiteY2"/>
              </a:cxn>
              <a:cxn ang="0">
                <a:pos x="connsiteX3" y="connsiteY3"/>
              </a:cxn>
            </a:cxnLst>
            <a:rect l="l" t="t" r="r" b="b"/>
            <a:pathLst>
              <a:path w="132164" h="1671">
                <a:moveTo>
                  <a:pt x="0" y="0"/>
                </a:moveTo>
                <a:lnTo>
                  <a:pt x="132164" y="0"/>
                </a:lnTo>
                <a:lnTo>
                  <a:pt x="66082" y="1671"/>
                </a:ln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459972" y="3410650"/>
            <a:ext cx="571403" cy="275319"/>
            <a:chOff x="3271127" y="2714080"/>
            <a:chExt cx="571403" cy="275319"/>
          </a:xfrm>
        </p:grpSpPr>
        <p:sp>
          <p:nvSpPr>
            <p:cNvPr id="38" name="任意多边形: 形状 37"/>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文本框 43"/>
          <p:cNvSpPr txBox="1"/>
          <p:nvPr/>
        </p:nvSpPr>
        <p:spPr>
          <a:xfrm>
            <a:off x="512982" y="3345294"/>
            <a:ext cx="2219511"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cxnSp>
        <p:nvCxnSpPr>
          <p:cNvPr id="48" name="直接连接符 47"/>
          <p:cNvCxnSpPr/>
          <p:nvPr/>
        </p:nvCxnSpPr>
        <p:spPr>
          <a:xfrm>
            <a:off x="548504" y="2368418"/>
            <a:ext cx="0" cy="2551924"/>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52" name="流程图: 终止 51"/>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C3B38E"/>
                </a:solidFill>
                <a:effectLst/>
                <a:uLnTx/>
                <a:uFillTx/>
                <a:latin typeface="等线" panose="02010600030101010101" charset="-122"/>
                <a:ea typeface="等线" panose="02010600030101010101" charset="-122"/>
                <a:sym typeface="+mn-ea"/>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59" name="椭圆 58"/>
          <p:cNvSpPr/>
          <p:nvPr/>
        </p:nvSpPr>
        <p:spPr>
          <a:xfrm>
            <a:off x="3278537" y="5841742"/>
            <a:ext cx="4808289" cy="4808289"/>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1" name="直接连接符 60"/>
          <p:cNvCxnSpPr>
            <a:stCxn id="59" idx="0"/>
            <a:endCxn id="59" idx="4"/>
          </p:cNvCxnSpPr>
          <p:nvPr/>
        </p:nvCxnSpPr>
        <p:spPr>
          <a:xfrm>
            <a:off x="5682682" y="5841742"/>
            <a:ext cx="0" cy="4808289"/>
          </a:xfrm>
          <a:prstGeom prst="lin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6" name="矩形 65"/>
          <p:cNvSpPr/>
          <p:nvPr/>
        </p:nvSpPr>
        <p:spPr>
          <a:xfrm>
            <a:off x="2370482" y="571607"/>
            <a:ext cx="5897218" cy="739698"/>
          </a:xfrm>
          <a:prstGeom prst="rect">
            <a:avLst/>
          </a:prstGeom>
          <a:noFill/>
          <a:ln w="222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椭圆 68"/>
          <p:cNvSpPr/>
          <p:nvPr/>
        </p:nvSpPr>
        <p:spPr>
          <a:xfrm>
            <a:off x="2573102" y="374376"/>
            <a:ext cx="367727" cy="367727"/>
          </a:xfrm>
          <a:prstGeom prst="ellipse">
            <a:avLst/>
          </a:prstGeom>
          <a:solidFill>
            <a:srgbClr val="96A8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椭圆 69"/>
          <p:cNvSpPr/>
          <p:nvPr/>
        </p:nvSpPr>
        <p:spPr>
          <a:xfrm>
            <a:off x="3444968" y="500846"/>
            <a:ext cx="153574" cy="153574"/>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1" name="椭圆 70"/>
          <p:cNvSpPr/>
          <p:nvPr/>
        </p:nvSpPr>
        <p:spPr>
          <a:xfrm>
            <a:off x="3799190" y="207807"/>
            <a:ext cx="725242" cy="725242"/>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p:nvGrpSpPr>
        <p:grpSpPr>
          <a:xfrm>
            <a:off x="8748000" y="-4898689"/>
            <a:ext cx="6858000" cy="6858000"/>
            <a:chOff x="8748000" y="-3427200"/>
            <a:chExt cx="6858000" cy="685800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27200"/>
              <a:ext cx="6858000" cy="6858000"/>
            </a:xfrm>
            <a:prstGeom prst="rect">
              <a:avLst/>
            </a:prstGeom>
          </p:spPr>
        </p:pic>
        <p:pic>
          <p:nvPicPr>
            <p:cNvPr id="7" name="图片 6"/>
            <p:cNvPicPr>
              <a:picLocks noChangeAspect="1"/>
            </p:cNvPicPr>
            <p:nvPr/>
          </p:nvPicPr>
          <p:blipFill>
            <a:blip r:embed="rId4">
              <a:extLst>
                <a:ext uri="{BEBA8EAE-BF5A-486C-A8C5-ECC9F3942E4B}">
                  <a14:imgProps xmlns:a14="http://schemas.microsoft.com/office/drawing/2010/main">
                    <a14:imgLayer r:embed="rId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081218" y="1462156"/>
              <a:ext cx="6194073" cy="1956986"/>
            </a:xfrm>
            <a:prstGeom prst="rect">
              <a:avLst/>
            </a:prstGeom>
          </p:spPr>
        </p:pic>
      </p:grpSp>
      <p:grpSp>
        <p:nvGrpSpPr>
          <p:cNvPr id="6" name="组合 5"/>
          <p:cNvGrpSpPr/>
          <p:nvPr/>
        </p:nvGrpSpPr>
        <p:grpSpPr>
          <a:xfrm>
            <a:off x="7428447" y="5257890"/>
            <a:ext cx="8177553" cy="6858000"/>
            <a:chOff x="7428447" y="3419142"/>
            <a:chExt cx="8177553" cy="6858000"/>
          </a:xfrm>
        </p:grpSpPr>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19142"/>
              <a:ext cx="6858000" cy="6858000"/>
            </a:xfrm>
            <a:prstGeom prst="rect">
              <a:avLst/>
            </a:prstGeom>
          </p:spPr>
        </p:pic>
        <p:sp>
          <p:nvSpPr>
            <p:cNvPr id="54" name="文本框 53"/>
            <p:cNvSpPr txBox="1"/>
            <p:nvPr/>
          </p:nvSpPr>
          <p:spPr>
            <a:xfrm>
              <a:off x="11082469" y="4825594"/>
              <a:ext cx="133369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rPr>
                <a:t>Ⅲ</a:t>
              </a:r>
              <a:endParaRPr kumimoji="0" lang="zh-CN" altLang="en-US"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endParaRPr>
            </a:p>
          </p:txBody>
        </p:sp>
        <p:pic>
          <p:nvPicPr>
            <p:cNvPr id="14" name="图片 13"/>
            <p:cNvPicPr>
              <a:picLocks noChangeAspect="1"/>
            </p:cNvPicPr>
            <p:nvPr/>
          </p:nvPicPr>
          <p:blipFill>
            <a:blip r:embed="rId6">
              <a:extLst>
                <a:ext uri="{BEBA8EAE-BF5A-486C-A8C5-ECC9F3942E4B}">
                  <a14:imgProps xmlns:a14="http://schemas.microsoft.com/office/drawing/2010/main">
                    <a14:imgLayer r:embed="rId7">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7428447" y="5989693"/>
              <a:ext cx="4816257" cy="987638"/>
            </a:xfrm>
            <a:prstGeom prst="rect">
              <a:avLst/>
            </a:prstGeom>
            <a:effectLst/>
          </p:spPr>
        </p:pic>
      </p:grpSp>
      <p:sp>
        <p:nvSpPr>
          <p:cNvPr id="15" name="文本框 14"/>
          <p:cNvSpPr txBox="1"/>
          <p:nvPr/>
        </p:nvSpPr>
        <p:spPr>
          <a:xfrm>
            <a:off x="276225" y="2279987"/>
            <a:ext cx="3400425"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7CA495">
                    <a:alpha val="0"/>
                  </a:srgbClr>
                </a:solidFill>
                <a:uLnTx/>
                <a:uFillTx/>
                <a:latin typeface="新宋体" panose="02010609030101010101" pitchFamily="49" charset="-122"/>
                <a:ea typeface="新宋体" panose="02010609030101010101" pitchFamily="49" charset="-122"/>
                <a:cs typeface="+mn-cs"/>
              </a:rPr>
              <a:t>致哀歌</a:t>
            </a:r>
          </a:p>
        </p:txBody>
      </p:sp>
      <p:grpSp>
        <p:nvGrpSpPr>
          <p:cNvPr id="16" name="组合 15"/>
          <p:cNvGrpSpPr/>
          <p:nvPr/>
        </p:nvGrpSpPr>
        <p:grpSpPr>
          <a:xfrm>
            <a:off x="8939541" y="170264"/>
            <a:ext cx="1320707" cy="636356"/>
            <a:chOff x="3271127" y="2714080"/>
            <a:chExt cx="571403" cy="275319"/>
          </a:xfrm>
        </p:grpSpPr>
        <p:sp>
          <p:nvSpPr>
            <p:cNvPr id="17" name="任意多边形: 形状 16"/>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任意多边形: 形状 17"/>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9" name="任意多边形: 形状 18"/>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0" name="任意多边形: 形状 19"/>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形状 20"/>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2" name="椭圆 21"/>
          <p:cNvSpPr/>
          <p:nvPr/>
        </p:nvSpPr>
        <p:spPr>
          <a:xfrm>
            <a:off x="5519306" y="567836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2953721" y="619300"/>
            <a:ext cx="2794539" cy="646331"/>
          </a:xfrm>
          <a:prstGeom prst="rect">
            <a:avLst/>
          </a:prstGeom>
          <a:noFill/>
        </p:spPr>
        <p:txBody>
          <a:bodyPr wrap="square" rtlCol="0">
            <a:spAutoFit/>
          </a:bodyPr>
          <a:lstStyle/>
          <a:p>
            <a:pPr algn="dist"/>
            <a:r>
              <a:rPr lang="en-US" altLang="zh-CN" sz="3600" dirty="0">
                <a:solidFill>
                  <a:srgbClr val="89865D"/>
                </a:solidFill>
              </a:rPr>
              <a:t>DNS Server</a:t>
            </a:r>
            <a:endParaRPr lang="zh-CN" altLang="en-US" sz="3600" dirty="0">
              <a:solidFill>
                <a:srgbClr val="89865D"/>
              </a:solidFill>
            </a:endParaRPr>
          </a:p>
        </p:txBody>
      </p:sp>
      <p:sp>
        <p:nvSpPr>
          <p:cNvPr id="23" name="文本框 22"/>
          <p:cNvSpPr txBox="1"/>
          <p:nvPr/>
        </p:nvSpPr>
        <p:spPr>
          <a:xfrm>
            <a:off x="172367" y="734834"/>
            <a:ext cx="2275483" cy="584775"/>
          </a:xfrm>
          <a:prstGeom prst="rect">
            <a:avLst/>
          </a:prstGeom>
          <a:noFill/>
        </p:spPr>
        <p:txBody>
          <a:bodyPr wrap="square" rtlCol="0">
            <a:spAutoFit/>
          </a:bodyPr>
          <a:lstStyle/>
          <a:p>
            <a:pPr algn="dist"/>
            <a:r>
              <a:rPr lang="en-US" altLang="zh-CN" sz="3200" dirty="0">
                <a:solidFill>
                  <a:srgbClr val="7DAB96"/>
                </a:solidFill>
                <a:latin typeface="新宋体" panose="02010609030101010101" pitchFamily="49" charset="-122"/>
                <a:ea typeface="新宋体" panose="02010609030101010101" pitchFamily="49" charset="-122"/>
              </a:rPr>
              <a:t>records</a:t>
            </a:r>
            <a:endParaRPr lang="zh-CN" altLang="en-US" sz="3200" dirty="0">
              <a:solidFill>
                <a:srgbClr val="7DAB96"/>
              </a:solidFill>
              <a:latin typeface="新宋体" panose="02010609030101010101" pitchFamily="49" charset="-122"/>
              <a:ea typeface="新宋体" panose="02010609030101010101" pitchFamily="49" charset="-122"/>
            </a:endParaRPr>
          </a:p>
        </p:txBody>
      </p:sp>
      <p:sp>
        <p:nvSpPr>
          <p:cNvPr id="24" name="文本框 23"/>
          <p:cNvSpPr txBox="1"/>
          <p:nvPr/>
        </p:nvSpPr>
        <p:spPr>
          <a:xfrm>
            <a:off x="1791745" y="1352004"/>
            <a:ext cx="8781911" cy="2122761"/>
          </a:xfrm>
          <a:prstGeom prst="rect">
            <a:avLst/>
          </a:prstGeom>
          <a:noFill/>
        </p:spPr>
        <p:txBody>
          <a:bodyPr wrap="square" rtlCol="0">
            <a:spAutoFit/>
          </a:bodyPr>
          <a:lstStyle/>
          <a:p>
            <a:pPr lvl="0">
              <a:lnSpc>
                <a:spcPct val="150000"/>
              </a:lnSpc>
              <a:defRPr/>
            </a:pPr>
            <a:r>
              <a:rPr lang="en-US" altLang="zh-CN" dirty="0">
                <a:solidFill>
                  <a:srgbClr val="7CA495"/>
                </a:solidFill>
                <a:latin typeface="Bookman Old Style" panose="02050604050505020204" pitchFamily="18" charset="0"/>
              </a:rPr>
              <a:t>DNS server has different types of </a:t>
            </a:r>
            <a:r>
              <a:rPr lang="en-US" altLang="zh-CN" dirty="0">
                <a:solidFill>
                  <a:srgbClr val="89865D"/>
                </a:solidFill>
                <a:latin typeface="Bookman Old Style" panose="02050604050505020204" pitchFamily="18" charset="0"/>
              </a:rPr>
              <a:t>records</a:t>
            </a:r>
            <a:r>
              <a:rPr lang="en-US" altLang="zh-CN" dirty="0">
                <a:solidFill>
                  <a:srgbClr val="7CA495"/>
                </a:solidFill>
                <a:latin typeface="Bookman Old Style" panose="02050604050505020204" pitchFamily="18" charset="0"/>
              </a:rPr>
              <a:t> to manage resolution efficiently and provide important information about a domain. These </a:t>
            </a:r>
            <a:r>
              <a:rPr lang="en-US" altLang="zh-CN" dirty="0">
                <a:solidFill>
                  <a:srgbClr val="89865D"/>
                </a:solidFill>
                <a:latin typeface="Bookman Old Style" panose="02050604050505020204" pitchFamily="18" charset="0"/>
              </a:rPr>
              <a:t>records</a:t>
            </a:r>
            <a:r>
              <a:rPr lang="en-US" altLang="zh-CN" dirty="0">
                <a:solidFill>
                  <a:srgbClr val="7CA495"/>
                </a:solidFill>
                <a:latin typeface="Bookman Old Style" panose="02050604050505020204" pitchFamily="18" charset="0"/>
              </a:rPr>
              <a:t> consist of a series of text files written in DNS syntax. </a:t>
            </a:r>
          </a:p>
          <a:p>
            <a:pPr lvl="0">
              <a:lnSpc>
                <a:spcPct val="150000"/>
              </a:lnSpc>
              <a:defRPr/>
            </a:pPr>
            <a:r>
              <a:rPr lang="en-US" altLang="zh-CN" dirty="0">
                <a:solidFill>
                  <a:srgbClr val="7CA495"/>
                </a:solidFill>
                <a:latin typeface="Bookman Old Style" panose="02050604050505020204" pitchFamily="18" charset="0"/>
              </a:rPr>
              <a:t>All DNS records have a </a:t>
            </a:r>
            <a:r>
              <a:rPr lang="en-US" altLang="zh-CN" dirty="0">
                <a:solidFill>
                  <a:srgbClr val="89865D"/>
                </a:solidFill>
                <a:latin typeface="Bookman Old Style" panose="02050604050505020204" pitchFamily="18" charset="0"/>
              </a:rPr>
              <a:t>“TTL”</a:t>
            </a:r>
            <a:r>
              <a:rPr lang="en-US" altLang="zh-CN" dirty="0">
                <a:solidFill>
                  <a:srgbClr val="7CA495"/>
                </a:solidFill>
                <a:latin typeface="Bookman Old Style" panose="02050604050505020204" pitchFamily="18" charset="0"/>
              </a:rPr>
              <a:t>,</a:t>
            </a:r>
            <a:r>
              <a:rPr lang="en-US" altLang="zh-CN" dirty="0">
                <a:solidFill>
                  <a:srgbClr val="89865D"/>
                </a:solidFill>
                <a:latin typeface="Bookman Old Style" panose="02050604050505020204" pitchFamily="18" charset="0"/>
              </a:rPr>
              <a:t> </a:t>
            </a:r>
            <a:r>
              <a:rPr lang="en-US" altLang="zh-CN" dirty="0">
                <a:solidFill>
                  <a:srgbClr val="7CA495"/>
                </a:solidFill>
                <a:latin typeface="Bookman Old Style" panose="02050604050505020204" pitchFamily="18" charset="0"/>
              </a:rPr>
              <a:t>which stands for time-to-live and indicates how often the DNS server refreshes the record.</a:t>
            </a:r>
          </a:p>
        </p:txBody>
      </p:sp>
      <p:cxnSp>
        <p:nvCxnSpPr>
          <p:cNvPr id="25" name="直接连接符 24"/>
          <p:cNvCxnSpPr/>
          <p:nvPr/>
        </p:nvCxnSpPr>
        <p:spPr>
          <a:xfrm>
            <a:off x="1898367" y="4294693"/>
            <a:ext cx="1380170"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grpSp>
        <p:nvGrpSpPr>
          <p:cNvPr id="27" name="组合 26"/>
          <p:cNvGrpSpPr/>
          <p:nvPr/>
        </p:nvGrpSpPr>
        <p:grpSpPr>
          <a:xfrm>
            <a:off x="252334" y="1682822"/>
            <a:ext cx="603075" cy="3892255"/>
            <a:chOff x="252334" y="1682822"/>
            <a:chExt cx="603075" cy="3892255"/>
          </a:xfrm>
        </p:grpSpPr>
        <p:pic>
          <p:nvPicPr>
            <p:cNvPr id="29" name="图片 28"/>
            <p:cNvPicPr>
              <a:picLocks noChangeAspect="1"/>
            </p:cNvPicPr>
            <p:nvPr/>
          </p:nvPicPr>
          <p:blipFill>
            <a:blip r:embed="rId8"/>
            <a:stretch>
              <a:fillRect/>
            </a:stretch>
          </p:blipFill>
          <p:spPr>
            <a:xfrm>
              <a:off x="257801" y="1682822"/>
              <a:ext cx="597608" cy="597608"/>
            </a:xfrm>
            <a:prstGeom prst="rect">
              <a:avLst/>
            </a:prstGeom>
          </p:spPr>
        </p:pic>
        <p:pic>
          <p:nvPicPr>
            <p:cNvPr id="30" name="图片 29"/>
            <p:cNvPicPr>
              <a:picLocks noChangeAspect="1"/>
            </p:cNvPicPr>
            <p:nvPr/>
          </p:nvPicPr>
          <p:blipFill>
            <a:blip r:embed="rId9">
              <a:extLst>
                <a:ext uri="{BEBA8EAE-BF5A-486C-A8C5-ECC9F3942E4B}">
                  <a14:imgProps xmlns:a14="http://schemas.microsoft.com/office/drawing/2010/main">
                    <a14:imgLayer r:embed="rId10">
                      <a14:imgEffect>
                        <a14:backgroundRemoval t="1172" b="99219" l="391" r="97266">
                          <a14:foregroundMark x1="37109" y1="11719" x2="55512" y2="13010"/>
                          <a14:foregroundMark x1="20703" y1="11719" x2="57813" y2="12109"/>
                          <a14:foregroundMark x1="5859" y1="12109" x2="49219" y2="5469"/>
                          <a14:foregroundMark x1="49219" y1="5469" x2="83594" y2="7813"/>
                          <a14:foregroundMark x1="74510" y1="70935" x2="68750" y2="75000"/>
                          <a14:foregroundMark x1="627" y1="45179" x2="391" y2="47266"/>
                          <a14:foregroundMark x1="3125" y1="23047" x2="2607" y2="27638"/>
                          <a14:foregroundMark x1="391" y1="47266" x2="391" y2="47266"/>
                          <a14:foregroundMark x1="3516" y1="9766" x2="3256" y2="27696"/>
                          <a14:foregroundMark x1="2344" y1="4688" x2="31641" y2="3516"/>
                          <a14:foregroundMark x1="31641" y1="3516" x2="32813" y2="3516"/>
                          <a14:foregroundMark x1="12500" y1="3516" x2="50000" y2="3516"/>
                          <a14:foregroundMark x1="7422" y1="1172" x2="28125" y2="1953"/>
                          <a14:foregroundMark x1="3906" y1="3125" x2="92578" y2="9766"/>
                          <a14:foregroundMark x1="92578" y1="10156" x2="97656" y2="14453"/>
                          <a14:foregroundMark x1="96847" y1="86385" x2="96875" y2="89063"/>
                          <a14:foregroundMark x1="96462" y1="50000" x2="96479" y2="51563"/>
                          <a14:foregroundMark x1="96128" y1="18476" x2="96255" y2="30469"/>
                          <a14:foregroundMark x1="96094" y1="15234" x2="96108" y2="16526"/>
                          <a14:foregroundMark x1="1485" y1="91205" x2="1563" y2="96094"/>
                          <a14:foregroundMark x1="1563" y1="96094" x2="2344" y2="96484"/>
                          <a14:foregroundMark x1="4455" y1="90983" x2="3906" y2="99219"/>
                          <a14:foregroundMark x1="27280" y1="96836" x2="29956" y2="96735"/>
                          <a14:foregroundMark x1="5469" y1="97656" x2="9621" y2="97500"/>
                          <a14:foregroundMark x1="72006" y1="95703" x2="95703" y2="95703"/>
                          <a14:foregroundMark x1="46294" y1="41906" x2="52734" y2="41797"/>
                          <a14:foregroundMark x1="29688" y1="42188" x2="46268" y2="41907"/>
                          <a14:foregroundMark x1="41772" y1="39047" x2="59706" y2="46172"/>
                          <a14:foregroundMark x1="68750" y1="72656" x2="74584" y2="71684"/>
                          <a14:foregroundMark x1="35547" y1="62109" x2="35547" y2="62109"/>
                          <a14:foregroundMark x1="32422" y1="74219" x2="32422" y2="74219"/>
                          <a14:foregroundMark x1="31641" y1="83203" x2="31641" y2="83203"/>
                          <a14:backgroundMark x1="14844" y1="27344" x2="48828" y2="28125"/>
                          <a14:backgroundMark x1="19531" y1="24219" x2="60547" y2="24219"/>
                          <a14:backgroundMark x1="49219" y1="26953" x2="73047" y2="26953"/>
                          <a14:backgroundMark x1="66406" y1="27344" x2="85156" y2="27344"/>
                          <a14:backgroundMark x1="85547" y1="27734" x2="90234" y2="27734"/>
                          <a14:backgroundMark x1="88672" y1="30469" x2="88672" y2="50000"/>
                          <a14:backgroundMark x1="88672" y1="50000" x2="88672" y2="50000"/>
                          <a14:backgroundMark x1="87891" y1="41016" x2="87891" y2="41016"/>
                          <a14:backgroundMark x1="88672" y1="51563" x2="88672" y2="65234"/>
                          <a14:backgroundMark x1="65234" y1="57813" x2="87109" y2="57031"/>
                          <a14:backgroundMark x1="87109" y1="57031" x2="87891" y2="57031"/>
                          <a14:backgroundMark x1="53516" y1="55469" x2="76172" y2="57031"/>
                          <a14:backgroundMark x1="87109" y1="63281" x2="89453" y2="87109"/>
                          <a14:backgroundMark x1="89453" y1="87109" x2="87891" y2="89063"/>
                          <a14:backgroundMark x1="58594" y1="89844" x2="77344" y2="86328"/>
                          <a14:backgroundMark x1="33984" y1="90234" x2="61328" y2="89063"/>
                          <a14:backgroundMark x1="61328" y1="89063" x2="62109" y2="89063"/>
                          <a14:backgroundMark x1="51953" y1="63672" x2="50781" y2="81641"/>
                          <a14:backgroundMark x1="55078" y1="66016" x2="55078" y2="88281"/>
                          <a14:backgroundMark x1="53125" y1="61328" x2="53125" y2="73828"/>
                          <a14:backgroundMark x1="10156" y1="27344" x2="20313" y2="27344"/>
                          <a14:backgroundMark x1="12500" y1="28516" x2="10938" y2="46094"/>
                          <a14:backgroundMark x1="12109" y1="49219" x2="12109" y2="59766"/>
                          <a14:backgroundMark x1="10156" y1="57813" x2="11328" y2="76172"/>
                          <a14:backgroundMark x1="13281" y1="74609" x2="14453" y2="90234"/>
                          <a14:backgroundMark x1="14063" y1="90234" x2="32031" y2="89063"/>
                          <a14:backgroundMark x1="14844" y1="53906" x2="16016" y2="54297"/>
                          <a14:backgroundMark x1="15625" y1="54297" x2="25391" y2="56250"/>
                          <a14:backgroundMark x1="28125" y1="56250" x2="39844" y2="53516"/>
                          <a14:backgroundMark x1="37891" y1="55469" x2="55078" y2="58203"/>
                          <a14:backgroundMark x1="19141" y1="68750" x2="25391" y2="67578"/>
                          <a14:backgroundMark x1="24609" y1="66797" x2="47656" y2="67969"/>
                          <a14:backgroundMark x1="14063" y1="78125" x2="49609" y2="76172"/>
                        </a14:backgroundRemoval>
                      </a14:imgEffect>
                    </a14:imgLayer>
                  </a14:imgProps>
                </a:ext>
              </a:extLst>
            </a:blip>
            <a:stretch>
              <a:fillRect/>
            </a:stretch>
          </p:blipFill>
          <p:spPr>
            <a:xfrm>
              <a:off x="252334" y="4977477"/>
              <a:ext cx="597600" cy="597600"/>
            </a:xfrm>
            <a:prstGeom prst="rect">
              <a:avLst/>
            </a:prstGeom>
          </p:spPr>
        </p:pic>
      </p:grpSp>
      <p:sp>
        <p:nvSpPr>
          <p:cNvPr id="32" name="文本框 31"/>
          <p:cNvSpPr txBox="1"/>
          <p:nvPr/>
        </p:nvSpPr>
        <p:spPr>
          <a:xfrm>
            <a:off x="1828801" y="4880617"/>
            <a:ext cx="7710980" cy="880049"/>
          </a:xfrm>
          <a:prstGeom prst="rect">
            <a:avLst/>
          </a:prstGeom>
          <a:noFill/>
        </p:spPr>
        <p:txBody>
          <a:bodyPr wrap="square" rtlCol="0">
            <a:spAutoFit/>
          </a:bodyPr>
          <a:lstStyle/>
          <a:p>
            <a:pPr lvl="0">
              <a:lnSpc>
                <a:spcPct val="150000"/>
              </a:lnSpc>
              <a:defRPr/>
            </a:pPr>
            <a:r>
              <a:rPr lang="en-US" altLang="zh-CN" dirty="0">
                <a:solidFill>
                  <a:srgbClr val="7CA495"/>
                </a:solidFill>
                <a:latin typeface="Bookman Old Style" panose="02050604050505020204" pitchFamily="18" charset="0"/>
              </a:rPr>
              <a:t>                              points to IPv6 address of machine where website is hosted.</a:t>
            </a:r>
            <a:endParaRPr kumimoji="0" lang="en-US" altLang="zh-CN" sz="2000" b="0" i="0" u="none" strike="noStrike" kern="1200" cap="none" spc="0" normalizeH="0" baseline="0" noProof="0" dirty="0">
              <a:ln>
                <a:noFill/>
              </a:ln>
              <a:solidFill>
                <a:srgbClr val="7CA495"/>
              </a:solidFill>
              <a:effectLst/>
              <a:uLnTx/>
              <a:uFillTx/>
              <a:latin typeface="等线" panose="02010600030101010101" charset="-122"/>
              <a:ea typeface="等线" panose="02010600030101010101" charset="-122"/>
              <a:cs typeface="+mn-cs"/>
            </a:endParaRPr>
          </a:p>
        </p:txBody>
      </p:sp>
      <p:sp>
        <p:nvSpPr>
          <p:cNvPr id="33" name="文本框 32"/>
          <p:cNvSpPr txBox="1"/>
          <p:nvPr/>
        </p:nvSpPr>
        <p:spPr>
          <a:xfrm>
            <a:off x="1803402" y="4910731"/>
            <a:ext cx="3400424" cy="461665"/>
          </a:xfrm>
          <a:prstGeom prst="rect">
            <a:avLst/>
          </a:prstGeom>
          <a:noFill/>
        </p:spPr>
        <p:txBody>
          <a:bodyPr wrap="square" rtlCol="0">
            <a:spAutoFit/>
          </a:bodyPr>
          <a:lstStyle/>
          <a:p>
            <a:pPr lvl="0">
              <a:defRPr/>
            </a:pPr>
            <a:r>
              <a:rPr lang="en-US" altLang="zh-CN" sz="2400" i="1" dirty="0">
                <a:solidFill>
                  <a:srgbClr val="89865D"/>
                </a:solidFill>
                <a:latin typeface="Century" panose="02040604050505020304" pitchFamily="18" charset="0"/>
              </a:rPr>
              <a:t>AAAA records</a:t>
            </a:r>
            <a:endParaRPr kumimoji="0" lang="zh-CN" altLang="en-US" sz="2400" b="0" i="1" u="none" strike="noStrike" kern="1200" cap="none" spc="0" normalizeH="0" baseline="0" noProof="0" dirty="0">
              <a:ln>
                <a:noFill/>
              </a:ln>
              <a:solidFill>
                <a:srgbClr val="89865D"/>
              </a:solidFill>
              <a:effectLst/>
              <a:uLnTx/>
              <a:uFillTx/>
              <a:latin typeface="Century" panose="02040604050505020304" pitchFamily="18" charset="0"/>
              <a:ea typeface="等线" panose="02010600030101010101" charset="-122"/>
            </a:endParaRPr>
          </a:p>
        </p:txBody>
      </p:sp>
      <p:cxnSp>
        <p:nvCxnSpPr>
          <p:cNvPr id="34" name="直接连接符 33"/>
          <p:cNvCxnSpPr/>
          <p:nvPr/>
        </p:nvCxnSpPr>
        <p:spPr>
          <a:xfrm>
            <a:off x="1898367" y="5340207"/>
            <a:ext cx="2027747"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45" name="文本框 44"/>
          <p:cNvSpPr txBox="1"/>
          <p:nvPr/>
        </p:nvSpPr>
        <p:spPr>
          <a:xfrm>
            <a:off x="1859126" y="6331523"/>
            <a:ext cx="1585842"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6A894">
                    <a:alpha val="0"/>
                  </a:srgbClr>
                </a:solidFill>
                <a:effectLst/>
                <a:uLnTx/>
                <a:uFillTx/>
                <a:latin typeface="新宋体" panose="02010609030101010101" pitchFamily="49" charset="-122"/>
                <a:ea typeface="新宋体" panose="02010609030101010101" pitchFamily="49" charset="-122"/>
                <a:cs typeface="+mn-cs"/>
              </a:rPr>
              <a:t>模板</a:t>
            </a:r>
          </a:p>
        </p:txBody>
      </p:sp>
      <p:sp>
        <p:nvSpPr>
          <p:cNvPr id="47" name="文本框 46"/>
          <p:cNvSpPr txBox="1"/>
          <p:nvPr/>
        </p:nvSpPr>
        <p:spPr>
          <a:xfrm>
            <a:off x="1828801" y="5863623"/>
            <a:ext cx="7710980" cy="880049"/>
          </a:xfrm>
          <a:prstGeom prst="rect">
            <a:avLst/>
          </a:prstGeom>
          <a:noFill/>
        </p:spPr>
        <p:txBody>
          <a:bodyPr wrap="square" rtlCol="0">
            <a:spAutoFit/>
          </a:bodyPr>
          <a:lstStyle/>
          <a:p>
            <a:pPr lvl="0">
              <a:lnSpc>
                <a:spcPct val="150000"/>
              </a:lnSpc>
              <a:defRPr/>
            </a:pPr>
            <a:r>
              <a:rPr lang="en-US" altLang="zh-CN" dirty="0">
                <a:solidFill>
                  <a:srgbClr val="7CA495"/>
                </a:solidFill>
                <a:latin typeface="Bookman Old Style" panose="02050604050505020204" pitchFamily="18" charset="0"/>
              </a:rPr>
              <a:t>                                           search for a domain name from an IP address.</a:t>
            </a:r>
            <a:endParaRPr kumimoji="0" lang="en-US" altLang="zh-CN" sz="2000" b="0" i="0" u="none" strike="noStrike" kern="1200" cap="none" spc="0" normalizeH="0" baseline="0" noProof="0" dirty="0">
              <a:ln>
                <a:noFill/>
              </a:ln>
              <a:solidFill>
                <a:srgbClr val="7CA495"/>
              </a:solidFill>
              <a:effectLst/>
              <a:uLnTx/>
              <a:uFillTx/>
              <a:latin typeface="等线" panose="02010600030101010101" charset="-122"/>
              <a:ea typeface="等线" panose="02010600030101010101" charset="-122"/>
              <a:cs typeface="+mn-cs"/>
            </a:endParaRPr>
          </a:p>
        </p:txBody>
      </p:sp>
      <p:sp>
        <p:nvSpPr>
          <p:cNvPr id="49" name="文本框 48"/>
          <p:cNvSpPr txBox="1"/>
          <p:nvPr/>
        </p:nvSpPr>
        <p:spPr>
          <a:xfrm>
            <a:off x="1803402" y="5893737"/>
            <a:ext cx="3400424" cy="461665"/>
          </a:xfrm>
          <a:prstGeom prst="rect">
            <a:avLst/>
          </a:prstGeom>
          <a:noFill/>
        </p:spPr>
        <p:txBody>
          <a:bodyPr wrap="square" rtlCol="0">
            <a:spAutoFit/>
          </a:bodyPr>
          <a:lstStyle/>
          <a:p>
            <a:pPr lvl="0">
              <a:defRPr/>
            </a:pPr>
            <a:r>
              <a:rPr lang="en-US" altLang="zh-CN" sz="2400" i="1" dirty="0">
                <a:solidFill>
                  <a:srgbClr val="89865D"/>
                </a:solidFill>
                <a:latin typeface="Century" panose="02040604050505020304" pitchFamily="18" charset="0"/>
              </a:rPr>
              <a:t>PTR (Pointer Record)</a:t>
            </a:r>
            <a:endParaRPr kumimoji="0" lang="zh-CN" altLang="en-US" sz="2400" b="0" i="1" u="none" strike="noStrike" kern="1200" cap="none" spc="0" normalizeH="0" baseline="0" noProof="0" dirty="0">
              <a:ln>
                <a:noFill/>
              </a:ln>
              <a:solidFill>
                <a:srgbClr val="89865D"/>
              </a:solidFill>
              <a:effectLst/>
              <a:uLnTx/>
              <a:uFillTx/>
              <a:latin typeface="Century" panose="02040604050505020304" pitchFamily="18" charset="0"/>
              <a:ea typeface="等线" panose="02010600030101010101" charset="-122"/>
            </a:endParaRPr>
          </a:p>
        </p:txBody>
      </p:sp>
      <p:cxnSp>
        <p:nvCxnSpPr>
          <p:cNvPr id="53" name="直接连接符 52"/>
          <p:cNvCxnSpPr/>
          <p:nvPr/>
        </p:nvCxnSpPr>
        <p:spPr>
          <a:xfrm>
            <a:off x="1898367" y="6323213"/>
            <a:ext cx="292763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57" name="直接箭头连接符 56"/>
          <p:cNvCxnSpPr/>
          <p:nvPr/>
        </p:nvCxnSpPr>
        <p:spPr>
          <a:xfrm>
            <a:off x="4292849" y="4550228"/>
            <a:ext cx="17167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898367" y="4341676"/>
            <a:ext cx="2719893" cy="369332"/>
          </a:xfrm>
          <a:prstGeom prst="rect">
            <a:avLst/>
          </a:prstGeom>
          <a:noFill/>
        </p:spPr>
        <p:txBody>
          <a:bodyPr wrap="square">
            <a:spAutoFit/>
          </a:bodyPr>
          <a:lstStyle/>
          <a:p>
            <a:r>
              <a:rPr lang="en-US" altLang="zh-CN" dirty="0">
                <a:solidFill>
                  <a:srgbClr val="526E85"/>
                </a:solidFill>
                <a:latin typeface="Bookman Old Style" panose="02050604050505020204" pitchFamily="18" charset="0"/>
              </a:rPr>
              <a:t>host.mydomain.com</a:t>
            </a:r>
            <a:endParaRPr lang="zh-CN" altLang="en-US" dirty="0">
              <a:solidFill>
                <a:srgbClr val="526E85"/>
              </a:solidFill>
            </a:endParaRPr>
          </a:p>
        </p:txBody>
      </p:sp>
      <p:sp>
        <p:nvSpPr>
          <p:cNvPr id="62" name="文本框 61"/>
          <p:cNvSpPr txBox="1"/>
          <p:nvPr/>
        </p:nvSpPr>
        <p:spPr>
          <a:xfrm>
            <a:off x="6009591" y="4352941"/>
            <a:ext cx="2719893" cy="369332"/>
          </a:xfrm>
          <a:prstGeom prst="rect">
            <a:avLst/>
          </a:prstGeom>
          <a:noFill/>
        </p:spPr>
        <p:txBody>
          <a:bodyPr wrap="square">
            <a:spAutoFit/>
          </a:bodyPr>
          <a:lstStyle/>
          <a:p>
            <a:r>
              <a:rPr lang="en-US" altLang="zh-CN" dirty="0">
                <a:solidFill>
                  <a:srgbClr val="526E85"/>
                </a:solidFill>
                <a:latin typeface="Bookman Old Style" panose="02050604050505020204" pitchFamily="18" charset="0"/>
              </a:rPr>
              <a:t>IP 116.255.202.1</a:t>
            </a:r>
            <a:endParaRPr lang="zh-CN" altLang="en-US" dirty="0">
              <a:solidFill>
                <a:srgbClr val="526E85"/>
              </a:solidFill>
            </a:endParaRPr>
          </a:p>
        </p:txBody>
      </p:sp>
      <p:cxnSp>
        <p:nvCxnSpPr>
          <p:cNvPr id="63" name="直接连接符 62"/>
          <p:cNvCxnSpPr/>
          <p:nvPr/>
        </p:nvCxnSpPr>
        <p:spPr>
          <a:xfrm>
            <a:off x="2198914" y="3576327"/>
            <a:ext cx="7823200" cy="0"/>
          </a:xfrm>
          <a:prstGeom prst="line">
            <a:avLst/>
          </a:prstGeom>
          <a:noFill/>
          <a:ln w="1905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xmlns:p14="http://schemas.microsoft.com/office/powerpoint/2010/main">
    <mc:Choice Requires="p14">
      <p:transition spd="med" p14:dur="700" advTm="398">
        <p:fade/>
      </p:transition>
    </mc:Choice>
    <mc:Fallback xmlns="">
      <p:transition spd="med" advTm="3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4.16667E-6 1.48148E-6 L 0.47122 1.48148E-6 " pathEditMode="relative" rAng="0" ptsTypes="AA">
                                      <p:cBhvr>
                                        <p:cTn id="6" dur="1750" fill="hold"/>
                                        <p:tgtEl>
                                          <p:spTgt spid="10"/>
                                        </p:tgtEl>
                                        <p:attrNameLst>
                                          <p:attrName>ppt_x</p:attrName>
                                          <p:attrName>ppt_y</p:attrName>
                                        </p:attrNameLst>
                                      </p:cBhvr>
                                      <p:rCtr x="23555" y="0"/>
                                    </p:animMotion>
                                  </p:childTnLst>
                                </p:cTn>
                              </p:par>
                              <p:par>
                                <p:cTn id="7" presetID="10" presetClass="entr" presetSubtype="0" fill="hold" grpId="1"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750"/>
                                        <p:tgtEl>
                                          <p:spTgt spid="23"/>
                                        </p:tgtEl>
                                      </p:cBhvr>
                                    </p:animEffect>
                                  </p:childTnLst>
                                </p:cTn>
                              </p:par>
                              <p:par>
                                <p:cTn id="10" presetID="42" presetClass="path" presetSubtype="0" decel="100000" fill="hold" grpId="0" nodeType="withEffect">
                                  <p:stCondLst>
                                    <p:cond delay="0"/>
                                  </p:stCondLst>
                                  <p:childTnLst>
                                    <p:animMotion origin="layout" path="M -1.875E-6 1.48148E-6 L 0.4487 0.00231 " pathEditMode="relative" rAng="0" ptsTypes="AA">
                                      <p:cBhvr>
                                        <p:cTn id="11" dur="1750" fill="hold"/>
                                        <p:tgtEl>
                                          <p:spTgt spid="23"/>
                                        </p:tgtEl>
                                        <p:attrNameLst>
                                          <p:attrName>ppt_x</p:attrName>
                                          <p:attrName>ppt_y</p:attrName>
                                        </p:attrNameLst>
                                      </p:cBhvr>
                                      <p:rCtr x="22435" y="116"/>
                                    </p:animMotion>
                                  </p:childTnLst>
                                </p:cTn>
                              </p:par>
                              <p:par>
                                <p:cTn id="12" presetID="42" presetClass="entr" presetSubtype="0" fill="hold" grpId="0" nodeType="withEffect">
                                  <p:stCondLst>
                                    <p:cond delay="50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500"/>
                                  </p:stCondLst>
                                  <p:iterate type="wd">
                                    <p:tmPct val="1000"/>
                                  </p:iterate>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iterate type="wd">
                                    <p:tmPct val="1000"/>
                                  </p:iterate>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500"/>
                                  </p:stCondLst>
                                  <p:iterate type="wd">
                                    <p:tmPct val="1000"/>
                                  </p:iterate>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500"/>
                                  </p:stCondLst>
                                  <p:iterate type="wd">
                                    <p:tmPct val="1000"/>
                                  </p:iterate>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anim calcmode="lin" valueType="num">
                                      <p:cBhvr>
                                        <p:cTn id="40" dur="1000" fill="hold"/>
                                        <p:tgtEl>
                                          <p:spTgt spid="33"/>
                                        </p:tgtEl>
                                        <p:attrNameLst>
                                          <p:attrName>ppt_x</p:attrName>
                                        </p:attrNameLst>
                                      </p:cBhvr>
                                      <p:tavLst>
                                        <p:tav tm="0">
                                          <p:val>
                                            <p:strVal val="#ppt_x"/>
                                          </p:val>
                                        </p:tav>
                                        <p:tav tm="100000">
                                          <p:val>
                                            <p:strVal val="#ppt_x"/>
                                          </p:val>
                                        </p:tav>
                                      </p:tavLst>
                                    </p:anim>
                                    <p:anim calcmode="lin" valueType="num">
                                      <p:cBhvr>
                                        <p:cTn id="41" dur="1000" fill="hold"/>
                                        <p:tgtEl>
                                          <p:spTgt spid="3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50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500"/>
                                  </p:stCondLst>
                                  <p:iterate type="wd">
                                    <p:tmPct val="1000"/>
                                  </p:iterate>
                                  <p:childTnLst>
                                    <p:set>
                                      <p:cBhvr>
                                        <p:cTn id="48" dur="1" fill="hold">
                                          <p:stCondLst>
                                            <p:cond delay="0"/>
                                          </p:stCondLst>
                                        </p:cTn>
                                        <p:tgtEl>
                                          <p:spTgt spid="53"/>
                                        </p:tgtEl>
                                        <p:attrNameLst>
                                          <p:attrName>style.visibility</p:attrName>
                                        </p:attrNameLst>
                                      </p:cBhvr>
                                      <p:to>
                                        <p:strVal val="visible"/>
                                      </p:to>
                                    </p:set>
                                    <p:animEffect transition="in" filter="fade">
                                      <p:cBhvr>
                                        <p:cTn id="49" dur="1000"/>
                                        <p:tgtEl>
                                          <p:spTgt spid="53"/>
                                        </p:tgtEl>
                                      </p:cBhvr>
                                    </p:animEffect>
                                    <p:anim calcmode="lin" valueType="num">
                                      <p:cBhvr>
                                        <p:cTn id="50" dur="1000" fill="hold"/>
                                        <p:tgtEl>
                                          <p:spTgt spid="53"/>
                                        </p:tgtEl>
                                        <p:attrNameLst>
                                          <p:attrName>ppt_x</p:attrName>
                                        </p:attrNameLst>
                                      </p:cBhvr>
                                      <p:tavLst>
                                        <p:tav tm="0">
                                          <p:val>
                                            <p:strVal val="#ppt_x"/>
                                          </p:val>
                                        </p:tav>
                                        <p:tav tm="100000">
                                          <p:val>
                                            <p:strVal val="#ppt_x"/>
                                          </p:val>
                                        </p:tav>
                                      </p:tavLst>
                                    </p:anim>
                                    <p:anim calcmode="lin" valueType="num">
                                      <p:cBhvr>
                                        <p:cTn id="51" dur="1000" fill="hold"/>
                                        <p:tgtEl>
                                          <p:spTgt spid="5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500"/>
                                  </p:stCondLst>
                                  <p:iterate type="wd">
                                    <p:tmPct val="1000"/>
                                  </p:iterate>
                                  <p:childTnLst>
                                    <p:set>
                                      <p:cBhvr>
                                        <p:cTn id="53" dur="1" fill="hold">
                                          <p:stCondLst>
                                            <p:cond delay="0"/>
                                          </p:stCondLst>
                                        </p:cTn>
                                        <p:tgtEl>
                                          <p:spTgt spid="49"/>
                                        </p:tgtEl>
                                        <p:attrNameLst>
                                          <p:attrName>style.visibility</p:attrName>
                                        </p:attrNameLst>
                                      </p:cBhvr>
                                      <p:to>
                                        <p:strVal val="visible"/>
                                      </p:to>
                                    </p:set>
                                    <p:animEffect transition="in" filter="fade">
                                      <p:cBhvr>
                                        <p:cTn id="54" dur="1000"/>
                                        <p:tgtEl>
                                          <p:spTgt spid="49"/>
                                        </p:tgtEl>
                                      </p:cBhvr>
                                    </p:animEffect>
                                    <p:anim calcmode="lin" valueType="num">
                                      <p:cBhvr>
                                        <p:cTn id="55" dur="1000" fill="hold"/>
                                        <p:tgtEl>
                                          <p:spTgt spid="49"/>
                                        </p:tgtEl>
                                        <p:attrNameLst>
                                          <p:attrName>ppt_x</p:attrName>
                                        </p:attrNameLst>
                                      </p:cBhvr>
                                      <p:tavLst>
                                        <p:tav tm="0">
                                          <p:val>
                                            <p:strVal val="#ppt_x"/>
                                          </p:val>
                                        </p:tav>
                                        <p:tav tm="100000">
                                          <p:val>
                                            <p:strVal val="#ppt_x"/>
                                          </p:val>
                                        </p:tav>
                                      </p:tavLst>
                                    </p:anim>
                                    <p:anim calcmode="lin" valueType="num">
                                      <p:cBhvr>
                                        <p:cTn id="56" dur="1000" fill="hold"/>
                                        <p:tgtEl>
                                          <p:spTgt spid="4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50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1000"/>
                                        <p:tgtEl>
                                          <p:spTgt spid="47"/>
                                        </p:tgtEl>
                                      </p:cBhvr>
                                    </p:animEffect>
                                    <p:anim calcmode="lin" valueType="num">
                                      <p:cBhvr>
                                        <p:cTn id="60" dur="1000" fill="hold"/>
                                        <p:tgtEl>
                                          <p:spTgt spid="47"/>
                                        </p:tgtEl>
                                        <p:attrNameLst>
                                          <p:attrName>ppt_x</p:attrName>
                                        </p:attrNameLst>
                                      </p:cBhvr>
                                      <p:tavLst>
                                        <p:tav tm="0">
                                          <p:val>
                                            <p:strVal val="#ppt_x"/>
                                          </p:val>
                                        </p:tav>
                                        <p:tav tm="100000">
                                          <p:val>
                                            <p:strVal val="#ppt_x"/>
                                          </p:val>
                                        </p:tav>
                                      </p:tavLst>
                                    </p:anim>
                                    <p:anim calcmode="lin" valueType="num">
                                      <p:cBhvr>
                                        <p:cTn id="61" dur="1000" fill="hold"/>
                                        <p:tgtEl>
                                          <p:spTgt spid="4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50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1000"/>
                                        <p:tgtEl>
                                          <p:spTgt spid="60"/>
                                        </p:tgtEl>
                                      </p:cBhvr>
                                    </p:animEffect>
                                    <p:anim calcmode="lin" valueType="num">
                                      <p:cBhvr>
                                        <p:cTn id="65" dur="1000" fill="hold"/>
                                        <p:tgtEl>
                                          <p:spTgt spid="60"/>
                                        </p:tgtEl>
                                        <p:attrNameLst>
                                          <p:attrName>ppt_x</p:attrName>
                                        </p:attrNameLst>
                                      </p:cBhvr>
                                      <p:tavLst>
                                        <p:tav tm="0">
                                          <p:val>
                                            <p:strVal val="#ppt_x"/>
                                          </p:val>
                                        </p:tav>
                                        <p:tav tm="100000">
                                          <p:val>
                                            <p:strVal val="#ppt_x"/>
                                          </p:val>
                                        </p:tav>
                                      </p:tavLst>
                                    </p:anim>
                                    <p:anim calcmode="lin" valueType="num">
                                      <p:cBhvr>
                                        <p:cTn id="66" dur="1000" fill="hold"/>
                                        <p:tgtEl>
                                          <p:spTgt spid="60"/>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50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1000"/>
                                        <p:tgtEl>
                                          <p:spTgt spid="57"/>
                                        </p:tgtEl>
                                      </p:cBhvr>
                                    </p:animEffect>
                                    <p:anim calcmode="lin" valueType="num">
                                      <p:cBhvr>
                                        <p:cTn id="70" dur="1000" fill="hold"/>
                                        <p:tgtEl>
                                          <p:spTgt spid="57"/>
                                        </p:tgtEl>
                                        <p:attrNameLst>
                                          <p:attrName>ppt_x</p:attrName>
                                        </p:attrNameLst>
                                      </p:cBhvr>
                                      <p:tavLst>
                                        <p:tav tm="0">
                                          <p:val>
                                            <p:strVal val="#ppt_x"/>
                                          </p:val>
                                        </p:tav>
                                        <p:tav tm="100000">
                                          <p:val>
                                            <p:strVal val="#ppt_x"/>
                                          </p:val>
                                        </p:tav>
                                      </p:tavLst>
                                    </p:anim>
                                    <p:anim calcmode="lin" valueType="num">
                                      <p:cBhvr>
                                        <p:cTn id="71" dur="1000" fill="hold"/>
                                        <p:tgtEl>
                                          <p:spTgt spid="5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50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1000"/>
                                        <p:tgtEl>
                                          <p:spTgt spid="62"/>
                                        </p:tgtEl>
                                      </p:cBhvr>
                                    </p:animEffect>
                                    <p:anim calcmode="lin" valueType="num">
                                      <p:cBhvr>
                                        <p:cTn id="75" dur="1000" fill="hold"/>
                                        <p:tgtEl>
                                          <p:spTgt spid="62"/>
                                        </p:tgtEl>
                                        <p:attrNameLst>
                                          <p:attrName>ppt_x</p:attrName>
                                        </p:attrNameLst>
                                      </p:cBhvr>
                                      <p:tavLst>
                                        <p:tav tm="0">
                                          <p:val>
                                            <p:strVal val="#ppt_x"/>
                                          </p:val>
                                        </p:tav>
                                        <p:tav tm="100000">
                                          <p:val>
                                            <p:strVal val="#ppt_x"/>
                                          </p:val>
                                        </p:tav>
                                      </p:tavLst>
                                    </p:anim>
                                    <p:anim calcmode="lin" valueType="num">
                                      <p:cBhvr>
                                        <p:cTn id="76" dur="1000" fill="hold"/>
                                        <p:tgtEl>
                                          <p:spTgt spid="62"/>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500"/>
                                  </p:stCondLst>
                                  <p:iterate type="wd">
                                    <p:tmPct val="1000"/>
                                  </p:iterate>
                                  <p:childTnLst>
                                    <p:set>
                                      <p:cBhvr>
                                        <p:cTn id="78" dur="1" fill="hold">
                                          <p:stCondLst>
                                            <p:cond delay="0"/>
                                          </p:stCondLst>
                                        </p:cTn>
                                        <p:tgtEl>
                                          <p:spTgt spid="63"/>
                                        </p:tgtEl>
                                        <p:attrNameLst>
                                          <p:attrName>style.visibility</p:attrName>
                                        </p:attrNameLst>
                                      </p:cBhvr>
                                      <p:to>
                                        <p:strVal val="visible"/>
                                      </p:to>
                                    </p:set>
                                    <p:animEffect transition="in" filter="fade">
                                      <p:cBhvr>
                                        <p:cTn id="79" dur="1000"/>
                                        <p:tgtEl>
                                          <p:spTgt spid="63"/>
                                        </p:tgtEl>
                                      </p:cBhvr>
                                    </p:animEffect>
                                    <p:anim calcmode="lin" valueType="num">
                                      <p:cBhvr>
                                        <p:cTn id="80" dur="1000" fill="hold"/>
                                        <p:tgtEl>
                                          <p:spTgt spid="63"/>
                                        </p:tgtEl>
                                        <p:attrNameLst>
                                          <p:attrName>ppt_x</p:attrName>
                                        </p:attrNameLst>
                                      </p:cBhvr>
                                      <p:tavLst>
                                        <p:tav tm="0">
                                          <p:val>
                                            <p:strVal val="#ppt_x"/>
                                          </p:val>
                                        </p:tav>
                                        <p:tav tm="100000">
                                          <p:val>
                                            <p:strVal val="#ppt_x"/>
                                          </p:val>
                                        </p:tav>
                                      </p:tavLst>
                                    </p:anim>
                                    <p:anim calcmode="lin" valueType="num">
                                      <p:cBhvr>
                                        <p:cTn id="81"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6" grpId="0"/>
      <p:bldP spid="10" grpId="0"/>
      <p:bldP spid="23" grpId="0"/>
      <p:bldP spid="23" grpId="1"/>
      <p:bldP spid="24" grpId="0"/>
      <p:bldP spid="32" grpId="0"/>
      <p:bldP spid="33" grpId="0"/>
      <p:bldP spid="47" grpId="0"/>
      <p:bldP spid="49" grpId="0"/>
      <p:bldP spid="60" grpId="0"/>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28" name="文本框 27"/>
          <p:cNvSpPr txBox="1"/>
          <p:nvPr/>
        </p:nvSpPr>
        <p:spPr>
          <a:xfrm>
            <a:off x="1828801" y="1469280"/>
            <a:ext cx="7710980" cy="3045129"/>
          </a:xfrm>
          <a:prstGeom prst="rect">
            <a:avLst/>
          </a:prstGeom>
          <a:noFill/>
        </p:spPr>
        <p:txBody>
          <a:bodyPr wrap="square" rtlCol="0">
            <a:spAutoFit/>
          </a:bodyPr>
          <a:lstStyle/>
          <a:p>
            <a:pPr lvl="0">
              <a:lnSpc>
                <a:spcPct val="150000"/>
              </a:lnSpc>
              <a:defRPr/>
            </a:pPr>
            <a:r>
              <a:rPr lang="en-US" altLang="zh-CN" dirty="0">
                <a:solidFill>
                  <a:srgbClr val="7CA495"/>
                </a:solidFill>
                <a:latin typeface="Bookman Old Style" panose="02050604050505020204" pitchFamily="18" charset="0"/>
              </a:rPr>
              <a:t>                                                     provides hostname-to-hostname mapping. If the domain name needs to point to another domain name instead of an IP address, then a CNAME record needs to be added. It allows several hostnames to point to a single alias, then the alias will point to an IP address (A record).</a:t>
            </a:r>
          </a:p>
          <a:p>
            <a:pPr lvl="0">
              <a:lnSpc>
                <a:spcPct val="150000"/>
              </a:lnSpc>
              <a:defRPr/>
            </a:pPr>
            <a:r>
              <a:rPr lang="en-US" altLang="zh-CN" dirty="0">
                <a:solidFill>
                  <a:srgbClr val="7CA495"/>
                </a:solidFill>
                <a:latin typeface="Bookman Old Style" panose="02050604050505020204" pitchFamily="18" charset="0"/>
              </a:rPr>
              <a:t>When the IP address changes, only the A record of the alias needs to be modified.</a:t>
            </a:r>
          </a:p>
        </p:txBody>
      </p:sp>
      <p:sp>
        <p:nvSpPr>
          <p:cNvPr id="26" name="文本框 25"/>
          <p:cNvSpPr txBox="1"/>
          <p:nvPr/>
        </p:nvSpPr>
        <p:spPr>
          <a:xfrm>
            <a:off x="1803401" y="1499394"/>
            <a:ext cx="4169227" cy="461665"/>
          </a:xfrm>
          <a:prstGeom prst="rect">
            <a:avLst/>
          </a:prstGeom>
          <a:noFill/>
        </p:spPr>
        <p:txBody>
          <a:bodyPr wrap="square" rtlCol="0">
            <a:spAutoFit/>
          </a:bodyPr>
          <a:lstStyle/>
          <a:p>
            <a:pPr lvl="0">
              <a:defRPr/>
            </a:pPr>
            <a:r>
              <a:rPr lang="en-US" altLang="zh-CN" sz="2400" i="1" dirty="0">
                <a:solidFill>
                  <a:srgbClr val="89865D"/>
                </a:solidFill>
                <a:latin typeface="Century" panose="02040604050505020304" pitchFamily="18" charset="0"/>
              </a:rPr>
              <a:t>CNAME (canonical name)</a:t>
            </a:r>
            <a:endParaRPr kumimoji="0" lang="zh-CN" altLang="en-US" sz="2400" b="0" i="1" u="none" strike="noStrike" kern="1200" cap="none" spc="0" normalizeH="0" baseline="0" noProof="0" dirty="0">
              <a:ln>
                <a:noFill/>
              </a:ln>
              <a:solidFill>
                <a:srgbClr val="89865D"/>
              </a:solidFill>
              <a:effectLst/>
              <a:uLnTx/>
              <a:uFillTx/>
              <a:latin typeface="Century" panose="02040604050505020304" pitchFamily="18" charset="0"/>
              <a:ea typeface="等线" panose="02010600030101010101" charset="-122"/>
            </a:endParaRPr>
          </a:p>
        </p:txBody>
      </p:sp>
      <p:sp>
        <p:nvSpPr>
          <p:cNvPr id="5" name="任意多边形: 形状 4"/>
          <p:cNvSpPr>
            <a:spLocks noChangeAspect="1"/>
          </p:cNvSpPr>
          <p:nvPr/>
        </p:nvSpPr>
        <p:spPr>
          <a:xfrm>
            <a:off x="-1023258" y="5834742"/>
            <a:ext cx="2046516" cy="204651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8C8C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p:nvSpPr>
        <p:spPr>
          <a:xfrm>
            <a:off x="886781" y="2369346"/>
            <a:ext cx="527484" cy="527484"/>
          </a:xfrm>
          <a:prstGeom prst="ellipse">
            <a:avLst/>
          </a:prstGeom>
          <a:solidFill>
            <a:srgbClr val="CCB8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318978" y="2008169"/>
            <a:ext cx="270733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sp>
        <p:nvSpPr>
          <p:cNvPr id="35" name="任意多边形: 形状 34"/>
          <p:cNvSpPr/>
          <p:nvPr/>
        </p:nvSpPr>
        <p:spPr>
          <a:xfrm>
            <a:off x="-8251624" y="1729653"/>
            <a:ext cx="6187754" cy="1956316"/>
          </a:xfrm>
          <a:custGeom>
            <a:avLst/>
            <a:gdLst>
              <a:gd name="connsiteX0" fmla="*/ 0 w 6187754"/>
              <a:gd name="connsiteY0" fmla="*/ 0 h 1956316"/>
              <a:gd name="connsiteX1" fmla="*/ 6187754 w 6187754"/>
              <a:gd name="connsiteY1" fmla="*/ 0 h 1956316"/>
              <a:gd name="connsiteX2" fmla="*/ 6109015 w 6187754"/>
              <a:gd name="connsiteY2" fmla="*/ 163452 h 1956316"/>
              <a:gd name="connsiteX3" fmla="*/ 3270333 w 6187754"/>
              <a:gd name="connsiteY3" fmla="*/ 1953525 h 1956316"/>
              <a:gd name="connsiteX4" fmla="*/ 3159959 w 6187754"/>
              <a:gd name="connsiteY4" fmla="*/ 1956316 h 1956316"/>
              <a:gd name="connsiteX5" fmla="*/ 3027795 w 6187754"/>
              <a:gd name="connsiteY5" fmla="*/ 1956316 h 1956316"/>
              <a:gd name="connsiteX6" fmla="*/ 2917421 w 6187754"/>
              <a:gd name="connsiteY6" fmla="*/ 1953525 h 1956316"/>
              <a:gd name="connsiteX7" fmla="*/ 78739 w 6187754"/>
              <a:gd name="connsiteY7" fmla="*/ 163452 h 1956316"/>
              <a:gd name="connsiteX8" fmla="*/ 0 w 6187754"/>
              <a:gd name="connsiteY8" fmla="*/ 0 h 195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7754" h="1956316">
                <a:moveTo>
                  <a:pt x="0" y="0"/>
                </a:moveTo>
                <a:lnTo>
                  <a:pt x="6187754" y="0"/>
                </a:lnTo>
                <a:lnTo>
                  <a:pt x="6109015" y="163452"/>
                </a:lnTo>
                <a:cubicBezTo>
                  <a:pt x="5554744" y="1183771"/>
                  <a:pt x="4497668" y="1891312"/>
                  <a:pt x="3270333" y="1953525"/>
                </a:cubicBezTo>
                <a:lnTo>
                  <a:pt x="3159959" y="1956316"/>
                </a:lnTo>
                <a:lnTo>
                  <a:pt x="3027795" y="1956316"/>
                </a:lnTo>
                <a:lnTo>
                  <a:pt x="2917421" y="1953525"/>
                </a:lnTo>
                <a:cubicBezTo>
                  <a:pt x="1690086" y="1891312"/>
                  <a:pt x="633010" y="1183771"/>
                  <a:pt x="78739" y="163452"/>
                </a:cubicBez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2125918" y="3480317"/>
            <a:ext cx="132164" cy="1671"/>
          </a:xfrm>
          <a:custGeom>
            <a:avLst/>
            <a:gdLst>
              <a:gd name="connsiteX0" fmla="*/ 0 w 132164"/>
              <a:gd name="connsiteY0" fmla="*/ 0 h 1671"/>
              <a:gd name="connsiteX1" fmla="*/ 132164 w 132164"/>
              <a:gd name="connsiteY1" fmla="*/ 0 h 1671"/>
              <a:gd name="connsiteX2" fmla="*/ 66082 w 132164"/>
              <a:gd name="connsiteY2" fmla="*/ 1671 h 1671"/>
              <a:gd name="connsiteX3" fmla="*/ 0 w 132164"/>
              <a:gd name="connsiteY3" fmla="*/ 0 h 1671"/>
            </a:gdLst>
            <a:ahLst/>
            <a:cxnLst>
              <a:cxn ang="0">
                <a:pos x="connsiteX0" y="connsiteY0"/>
              </a:cxn>
              <a:cxn ang="0">
                <a:pos x="connsiteX1" y="connsiteY1"/>
              </a:cxn>
              <a:cxn ang="0">
                <a:pos x="connsiteX2" y="connsiteY2"/>
              </a:cxn>
              <a:cxn ang="0">
                <a:pos x="connsiteX3" y="connsiteY3"/>
              </a:cxn>
            </a:cxnLst>
            <a:rect l="l" t="t" r="r" b="b"/>
            <a:pathLst>
              <a:path w="132164" h="1671">
                <a:moveTo>
                  <a:pt x="0" y="0"/>
                </a:moveTo>
                <a:lnTo>
                  <a:pt x="132164" y="0"/>
                </a:lnTo>
                <a:lnTo>
                  <a:pt x="66082" y="1671"/>
                </a:ln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459972" y="3410650"/>
            <a:ext cx="571403" cy="275319"/>
            <a:chOff x="3271127" y="2714080"/>
            <a:chExt cx="571403" cy="275319"/>
          </a:xfrm>
        </p:grpSpPr>
        <p:sp>
          <p:nvSpPr>
            <p:cNvPr id="38" name="任意多边形: 形状 37"/>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文本框 43"/>
          <p:cNvSpPr txBox="1"/>
          <p:nvPr/>
        </p:nvSpPr>
        <p:spPr>
          <a:xfrm>
            <a:off x="512982" y="3345294"/>
            <a:ext cx="2219511"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cxnSp>
        <p:nvCxnSpPr>
          <p:cNvPr id="48" name="直接连接符 47"/>
          <p:cNvCxnSpPr/>
          <p:nvPr/>
        </p:nvCxnSpPr>
        <p:spPr>
          <a:xfrm>
            <a:off x="548504" y="2368418"/>
            <a:ext cx="0" cy="2551924"/>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52" name="流程图: 终止 51"/>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C3B38E"/>
                </a:solidFill>
                <a:effectLst/>
                <a:uLnTx/>
                <a:uFillTx/>
                <a:latin typeface="等线" panose="02010600030101010101" charset="-122"/>
                <a:ea typeface="等线" panose="02010600030101010101" charset="-122"/>
                <a:sym typeface="+mn-ea"/>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59" name="椭圆 58"/>
          <p:cNvSpPr/>
          <p:nvPr/>
        </p:nvSpPr>
        <p:spPr>
          <a:xfrm>
            <a:off x="3278537" y="5841742"/>
            <a:ext cx="4808289" cy="4808289"/>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1" name="直接连接符 60"/>
          <p:cNvCxnSpPr>
            <a:stCxn id="59" idx="0"/>
            <a:endCxn id="59" idx="4"/>
          </p:cNvCxnSpPr>
          <p:nvPr/>
        </p:nvCxnSpPr>
        <p:spPr>
          <a:xfrm>
            <a:off x="5682682" y="5841742"/>
            <a:ext cx="0" cy="4808289"/>
          </a:xfrm>
          <a:prstGeom prst="lin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6" name="矩形 65"/>
          <p:cNvSpPr/>
          <p:nvPr/>
        </p:nvSpPr>
        <p:spPr>
          <a:xfrm>
            <a:off x="2370482" y="571607"/>
            <a:ext cx="5897218" cy="739698"/>
          </a:xfrm>
          <a:prstGeom prst="rect">
            <a:avLst/>
          </a:prstGeom>
          <a:noFill/>
          <a:ln w="222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椭圆 68"/>
          <p:cNvSpPr/>
          <p:nvPr/>
        </p:nvSpPr>
        <p:spPr>
          <a:xfrm>
            <a:off x="2573102" y="374376"/>
            <a:ext cx="367727" cy="367727"/>
          </a:xfrm>
          <a:prstGeom prst="ellipse">
            <a:avLst/>
          </a:prstGeom>
          <a:solidFill>
            <a:srgbClr val="96A8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椭圆 69"/>
          <p:cNvSpPr/>
          <p:nvPr/>
        </p:nvSpPr>
        <p:spPr>
          <a:xfrm>
            <a:off x="3444968" y="500846"/>
            <a:ext cx="153574" cy="153574"/>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1" name="椭圆 70"/>
          <p:cNvSpPr/>
          <p:nvPr/>
        </p:nvSpPr>
        <p:spPr>
          <a:xfrm>
            <a:off x="3799190" y="207807"/>
            <a:ext cx="725242" cy="725242"/>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p:nvGrpSpPr>
        <p:grpSpPr>
          <a:xfrm>
            <a:off x="8748000" y="-4898689"/>
            <a:ext cx="6858000" cy="6858000"/>
            <a:chOff x="8748000" y="-3427200"/>
            <a:chExt cx="6858000" cy="685800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27200"/>
              <a:ext cx="6858000" cy="6858000"/>
            </a:xfrm>
            <a:prstGeom prst="rect">
              <a:avLst/>
            </a:prstGeom>
          </p:spPr>
        </p:pic>
        <p:pic>
          <p:nvPicPr>
            <p:cNvPr id="7" name="图片 6"/>
            <p:cNvPicPr>
              <a:picLocks noChangeAspect="1"/>
            </p:cNvPicPr>
            <p:nvPr/>
          </p:nvPicPr>
          <p:blipFill>
            <a:blip r:embed="rId4">
              <a:extLst>
                <a:ext uri="{BEBA8EAE-BF5A-486C-A8C5-ECC9F3942E4B}">
                  <a14:imgProps xmlns:a14="http://schemas.microsoft.com/office/drawing/2010/main">
                    <a14:imgLayer r:embed="rId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081218" y="1462156"/>
              <a:ext cx="6194073" cy="1956986"/>
            </a:xfrm>
            <a:prstGeom prst="rect">
              <a:avLst/>
            </a:prstGeom>
          </p:spPr>
        </p:pic>
      </p:grpSp>
      <p:grpSp>
        <p:nvGrpSpPr>
          <p:cNvPr id="6" name="组合 5"/>
          <p:cNvGrpSpPr/>
          <p:nvPr/>
        </p:nvGrpSpPr>
        <p:grpSpPr>
          <a:xfrm>
            <a:off x="7428447" y="5257890"/>
            <a:ext cx="8177553" cy="6858000"/>
            <a:chOff x="7428447" y="3419142"/>
            <a:chExt cx="8177553" cy="6858000"/>
          </a:xfrm>
        </p:grpSpPr>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19142"/>
              <a:ext cx="6858000" cy="6858000"/>
            </a:xfrm>
            <a:prstGeom prst="rect">
              <a:avLst/>
            </a:prstGeom>
          </p:spPr>
        </p:pic>
        <p:sp>
          <p:nvSpPr>
            <p:cNvPr id="54" name="文本框 53"/>
            <p:cNvSpPr txBox="1"/>
            <p:nvPr/>
          </p:nvSpPr>
          <p:spPr>
            <a:xfrm>
              <a:off x="11082469" y="4825594"/>
              <a:ext cx="133369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rPr>
                <a:t>Ⅲ</a:t>
              </a:r>
              <a:endParaRPr kumimoji="0" lang="zh-CN" altLang="en-US"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endParaRPr>
            </a:p>
          </p:txBody>
        </p:sp>
        <p:pic>
          <p:nvPicPr>
            <p:cNvPr id="14" name="图片 13"/>
            <p:cNvPicPr>
              <a:picLocks noChangeAspect="1"/>
            </p:cNvPicPr>
            <p:nvPr/>
          </p:nvPicPr>
          <p:blipFill>
            <a:blip r:embed="rId6">
              <a:extLst>
                <a:ext uri="{BEBA8EAE-BF5A-486C-A8C5-ECC9F3942E4B}">
                  <a14:imgProps xmlns:a14="http://schemas.microsoft.com/office/drawing/2010/main">
                    <a14:imgLayer r:embed="rId7">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7428447" y="5989693"/>
              <a:ext cx="4816257" cy="987638"/>
            </a:xfrm>
            <a:prstGeom prst="rect">
              <a:avLst/>
            </a:prstGeom>
            <a:effectLst/>
          </p:spPr>
        </p:pic>
      </p:grpSp>
      <p:grpSp>
        <p:nvGrpSpPr>
          <p:cNvPr id="16" name="组合 15"/>
          <p:cNvGrpSpPr/>
          <p:nvPr/>
        </p:nvGrpSpPr>
        <p:grpSpPr>
          <a:xfrm>
            <a:off x="8939541" y="170264"/>
            <a:ext cx="1320707" cy="636356"/>
            <a:chOff x="3271127" y="2714080"/>
            <a:chExt cx="571403" cy="275319"/>
          </a:xfrm>
        </p:grpSpPr>
        <p:sp>
          <p:nvSpPr>
            <p:cNvPr id="17" name="任意多边形: 形状 16"/>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任意多边形: 形状 17"/>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9" name="任意多边形: 形状 18"/>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0" name="任意多边形: 形状 19"/>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形状 20"/>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2" name="椭圆 21"/>
          <p:cNvSpPr/>
          <p:nvPr/>
        </p:nvSpPr>
        <p:spPr>
          <a:xfrm>
            <a:off x="5519306" y="567836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2953721" y="619300"/>
            <a:ext cx="2794539" cy="646331"/>
          </a:xfrm>
          <a:prstGeom prst="rect">
            <a:avLst/>
          </a:prstGeom>
          <a:noFill/>
        </p:spPr>
        <p:txBody>
          <a:bodyPr wrap="square" rtlCol="0">
            <a:spAutoFit/>
          </a:bodyPr>
          <a:lstStyle/>
          <a:p>
            <a:pPr algn="dist"/>
            <a:r>
              <a:rPr lang="en-US" altLang="zh-CN" sz="3600" dirty="0">
                <a:solidFill>
                  <a:srgbClr val="89865D"/>
                </a:solidFill>
              </a:rPr>
              <a:t>DNS Server</a:t>
            </a:r>
            <a:endParaRPr lang="zh-CN" altLang="en-US" sz="3600" dirty="0">
              <a:solidFill>
                <a:srgbClr val="89865D"/>
              </a:solidFill>
            </a:endParaRPr>
          </a:p>
        </p:txBody>
      </p:sp>
      <p:sp>
        <p:nvSpPr>
          <p:cNvPr id="23" name="文本框 22"/>
          <p:cNvSpPr txBox="1"/>
          <p:nvPr/>
        </p:nvSpPr>
        <p:spPr>
          <a:xfrm>
            <a:off x="172367" y="734834"/>
            <a:ext cx="2275483" cy="584775"/>
          </a:xfrm>
          <a:prstGeom prst="rect">
            <a:avLst/>
          </a:prstGeom>
          <a:noFill/>
        </p:spPr>
        <p:txBody>
          <a:bodyPr wrap="square" rtlCol="0">
            <a:spAutoFit/>
          </a:bodyPr>
          <a:lstStyle/>
          <a:p>
            <a:pPr algn="dist"/>
            <a:r>
              <a:rPr lang="en-US" altLang="zh-CN" sz="3200" dirty="0">
                <a:solidFill>
                  <a:srgbClr val="7DAB96"/>
                </a:solidFill>
                <a:latin typeface="新宋体" panose="02010609030101010101" pitchFamily="49" charset="-122"/>
                <a:ea typeface="新宋体" panose="02010609030101010101" pitchFamily="49" charset="-122"/>
              </a:rPr>
              <a:t>records</a:t>
            </a:r>
            <a:endParaRPr lang="zh-CN" altLang="en-US" sz="3200" dirty="0">
              <a:solidFill>
                <a:srgbClr val="7DAB96"/>
              </a:solidFill>
              <a:latin typeface="新宋体" panose="02010609030101010101" pitchFamily="49" charset="-122"/>
              <a:ea typeface="新宋体" panose="02010609030101010101" pitchFamily="49" charset="-122"/>
            </a:endParaRPr>
          </a:p>
        </p:txBody>
      </p:sp>
      <p:cxnSp>
        <p:nvCxnSpPr>
          <p:cNvPr id="25" name="直接连接符 24"/>
          <p:cNvCxnSpPr/>
          <p:nvPr/>
        </p:nvCxnSpPr>
        <p:spPr>
          <a:xfrm>
            <a:off x="1898367" y="1928870"/>
            <a:ext cx="3725919"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grpSp>
        <p:nvGrpSpPr>
          <p:cNvPr id="27" name="组合 26"/>
          <p:cNvGrpSpPr/>
          <p:nvPr/>
        </p:nvGrpSpPr>
        <p:grpSpPr>
          <a:xfrm>
            <a:off x="252334" y="1682822"/>
            <a:ext cx="603075" cy="3892255"/>
            <a:chOff x="252334" y="1682822"/>
            <a:chExt cx="603075" cy="3892255"/>
          </a:xfrm>
        </p:grpSpPr>
        <p:pic>
          <p:nvPicPr>
            <p:cNvPr id="29" name="图片 28"/>
            <p:cNvPicPr>
              <a:picLocks noChangeAspect="1"/>
            </p:cNvPicPr>
            <p:nvPr/>
          </p:nvPicPr>
          <p:blipFill>
            <a:blip r:embed="rId8"/>
            <a:stretch>
              <a:fillRect/>
            </a:stretch>
          </p:blipFill>
          <p:spPr>
            <a:xfrm>
              <a:off x="257801" y="1682822"/>
              <a:ext cx="597608" cy="597608"/>
            </a:xfrm>
            <a:prstGeom prst="rect">
              <a:avLst/>
            </a:prstGeom>
          </p:spPr>
        </p:pic>
        <p:pic>
          <p:nvPicPr>
            <p:cNvPr id="30" name="图片 29"/>
            <p:cNvPicPr>
              <a:picLocks noChangeAspect="1"/>
            </p:cNvPicPr>
            <p:nvPr/>
          </p:nvPicPr>
          <p:blipFill>
            <a:blip r:embed="rId9">
              <a:extLst>
                <a:ext uri="{BEBA8EAE-BF5A-486C-A8C5-ECC9F3942E4B}">
                  <a14:imgProps xmlns:a14="http://schemas.microsoft.com/office/drawing/2010/main">
                    <a14:imgLayer r:embed="rId10">
                      <a14:imgEffect>
                        <a14:backgroundRemoval t="1172" b="99219" l="391" r="97266">
                          <a14:foregroundMark x1="37109" y1="11719" x2="55512" y2="13010"/>
                          <a14:foregroundMark x1="20703" y1="11719" x2="57813" y2="12109"/>
                          <a14:foregroundMark x1="5859" y1="12109" x2="49219" y2="5469"/>
                          <a14:foregroundMark x1="49219" y1="5469" x2="83594" y2="7813"/>
                          <a14:foregroundMark x1="74510" y1="70935" x2="68750" y2="75000"/>
                          <a14:foregroundMark x1="627" y1="45179" x2="391" y2="47266"/>
                          <a14:foregroundMark x1="3125" y1="23047" x2="2607" y2="27638"/>
                          <a14:foregroundMark x1="391" y1="47266" x2="391" y2="47266"/>
                          <a14:foregroundMark x1="3516" y1="9766" x2="3256" y2="27696"/>
                          <a14:foregroundMark x1="2344" y1="4688" x2="31641" y2="3516"/>
                          <a14:foregroundMark x1="31641" y1="3516" x2="32813" y2="3516"/>
                          <a14:foregroundMark x1="12500" y1="3516" x2="50000" y2="3516"/>
                          <a14:foregroundMark x1="7422" y1="1172" x2="28125" y2="1953"/>
                          <a14:foregroundMark x1="3906" y1="3125" x2="92578" y2="9766"/>
                          <a14:foregroundMark x1="92578" y1="10156" x2="97656" y2="14453"/>
                          <a14:foregroundMark x1="96847" y1="86385" x2="96875" y2="89063"/>
                          <a14:foregroundMark x1="96462" y1="50000" x2="96479" y2="51563"/>
                          <a14:foregroundMark x1="96128" y1="18476" x2="96255" y2="30469"/>
                          <a14:foregroundMark x1="96094" y1="15234" x2="96108" y2="16526"/>
                          <a14:foregroundMark x1="1485" y1="91205" x2="1563" y2="96094"/>
                          <a14:foregroundMark x1="1563" y1="96094" x2="2344" y2="96484"/>
                          <a14:foregroundMark x1="4455" y1="90983" x2="3906" y2="99219"/>
                          <a14:foregroundMark x1="27280" y1="96836" x2="29956" y2="96735"/>
                          <a14:foregroundMark x1="5469" y1="97656" x2="9621" y2="97500"/>
                          <a14:foregroundMark x1="72006" y1="95703" x2="95703" y2="95703"/>
                          <a14:foregroundMark x1="46294" y1="41906" x2="52734" y2="41797"/>
                          <a14:foregroundMark x1="29688" y1="42188" x2="46268" y2="41907"/>
                          <a14:foregroundMark x1="41772" y1="39047" x2="59706" y2="46172"/>
                          <a14:foregroundMark x1="68750" y1="72656" x2="74584" y2="71684"/>
                          <a14:foregroundMark x1="35547" y1="62109" x2="35547" y2="62109"/>
                          <a14:foregroundMark x1="32422" y1="74219" x2="32422" y2="74219"/>
                          <a14:foregroundMark x1="31641" y1="83203" x2="31641" y2="83203"/>
                          <a14:backgroundMark x1="14844" y1="27344" x2="48828" y2="28125"/>
                          <a14:backgroundMark x1="19531" y1="24219" x2="60547" y2="24219"/>
                          <a14:backgroundMark x1="49219" y1="26953" x2="73047" y2="26953"/>
                          <a14:backgroundMark x1="66406" y1="27344" x2="85156" y2="27344"/>
                          <a14:backgroundMark x1="85547" y1="27734" x2="90234" y2="27734"/>
                          <a14:backgroundMark x1="88672" y1="30469" x2="88672" y2="50000"/>
                          <a14:backgroundMark x1="88672" y1="50000" x2="88672" y2="50000"/>
                          <a14:backgroundMark x1="87891" y1="41016" x2="87891" y2="41016"/>
                          <a14:backgroundMark x1="88672" y1="51563" x2="88672" y2="65234"/>
                          <a14:backgroundMark x1="65234" y1="57813" x2="87109" y2="57031"/>
                          <a14:backgroundMark x1="87109" y1="57031" x2="87891" y2="57031"/>
                          <a14:backgroundMark x1="53516" y1="55469" x2="76172" y2="57031"/>
                          <a14:backgroundMark x1="87109" y1="63281" x2="89453" y2="87109"/>
                          <a14:backgroundMark x1="89453" y1="87109" x2="87891" y2="89063"/>
                          <a14:backgroundMark x1="58594" y1="89844" x2="77344" y2="86328"/>
                          <a14:backgroundMark x1="33984" y1="90234" x2="61328" y2="89063"/>
                          <a14:backgroundMark x1="61328" y1="89063" x2="62109" y2="89063"/>
                          <a14:backgroundMark x1="51953" y1="63672" x2="50781" y2="81641"/>
                          <a14:backgroundMark x1="55078" y1="66016" x2="55078" y2="88281"/>
                          <a14:backgroundMark x1="53125" y1="61328" x2="53125" y2="73828"/>
                          <a14:backgroundMark x1="10156" y1="27344" x2="20313" y2="27344"/>
                          <a14:backgroundMark x1="12500" y1="28516" x2="10938" y2="46094"/>
                          <a14:backgroundMark x1="12109" y1="49219" x2="12109" y2="59766"/>
                          <a14:backgroundMark x1="10156" y1="57813" x2="11328" y2="76172"/>
                          <a14:backgroundMark x1="13281" y1="74609" x2="14453" y2="90234"/>
                          <a14:backgroundMark x1="14063" y1="90234" x2="32031" y2="89063"/>
                          <a14:backgroundMark x1="14844" y1="53906" x2="16016" y2="54297"/>
                          <a14:backgroundMark x1="15625" y1="54297" x2="25391" y2="56250"/>
                          <a14:backgroundMark x1="28125" y1="56250" x2="39844" y2="53516"/>
                          <a14:backgroundMark x1="37891" y1="55469" x2="55078" y2="58203"/>
                          <a14:backgroundMark x1="19141" y1="68750" x2="25391" y2="67578"/>
                          <a14:backgroundMark x1="24609" y1="66797" x2="47656" y2="67969"/>
                          <a14:backgroundMark x1="14063" y1="78125" x2="49609" y2="76172"/>
                        </a14:backgroundRemoval>
                      </a14:imgEffect>
                    </a14:imgLayer>
                  </a14:imgProps>
                </a:ext>
              </a:extLst>
            </a:blip>
            <a:stretch>
              <a:fillRect/>
            </a:stretch>
          </p:blipFill>
          <p:spPr>
            <a:xfrm>
              <a:off x="252334" y="4977477"/>
              <a:ext cx="597600" cy="597600"/>
            </a:xfrm>
            <a:prstGeom prst="rect">
              <a:avLst/>
            </a:prstGeom>
          </p:spPr>
        </p:pic>
      </p:grpSp>
      <p:cxnSp>
        <p:nvCxnSpPr>
          <p:cNvPr id="13" name="直接箭头连接符 12"/>
          <p:cNvCxnSpPr/>
          <p:nvPr/>
        </p:nvCxnSpPr>
        <p:spPr>
          <a:xfrm>
            <a:off x="6676571" y="4898690"/>
            <a:ext cx="10331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258107" y="4686106"/>
            <a:ext cx="2719893" cy="369332"/>
          </a:xfrm>
          <a:prstGeom prst="rect">
            <a:avLst/>
          </a:prstGeom>
          <a:noFill/>
        </p:spPr>
        <p:txBody>
          <a:bodyPr wrap="square">
            <a:spAutoFit/>
          </a:bodyPr>
          <a:lstStyle/>
          <a:p>
            <a:r>
              <a:rPr lang="en-US" altLang="zh-CN" dirty="0">
                <a:solidFill>
                  <a:srgbClr val="526E85"/>
                </a:solidFill>
                <a:latin typeface="Bookman Old Style" panose="02050604050505020204" pitchFamily="18" charset="0"/>
              </a:rPr>
              <a:t>host.mydomain.com</a:t>
            </a:r>
            <a:endParaRPr lang="zh-CN" altLang="en-US" dirty="0">
              <a:solidFill>
                <a:srgbClr val="526E85"/>
              </a:solidFill>
            </a:endParaRPr>
          </a:p>
        </p:txBody>
      </p:sp>
      <p:sp>
        <p:nvSpPr>
          <p:cNvPr id="37" name="文本框 36"/>
          <p:cNvSpPr txBox="1"/>
          <p:nvPr/>
        </p:nvSpPr>
        <p:spPr>
          <a:xfrm>
            <a:off x="7709766" y="4701403"/>
            <a:ext cx="2719893" cy="369332"/>
          </a:xfrm>
          <a:prstGeom prst="rect">
            <a:avLst/>
          </a:prstGeom>
          <a:noFill/>
        </p:spPr>
        <p:txBody>
          <a:bodyPr wrap="square">
            <a:spAutoFit/>
          </a:bodyPr>
          <a:lstStyle/>
          <a:p>
            <a:r>
              <a:rPr lang="en-US" altLang="zh-CN" dirty="0">
                <a:solidFill>
                  <a:srgbClr val="7CA495"/>
                </a:solidFill>
                <a:latin typeface="Bookman Old Style" panose="02050604050505020204" pitchFamily="18" charset="0"/>
              </a:rPr>
              <a:t>IP </a:t>
            </a:r>
            <a:r>
              <a:rPr lang="en-US" altLang="zh-CN" dirty="0">
                <a:solidFill>
                  <a:srgbClr val="526E85"/>
                </a:solidFill>
                <a:latin typeface="Bookman Old Style" panose="02050604050505020204" pitchFamily="18" charset="0"/>
              </a:rPr>
              <a:t>116.255.202.1</a:t>
            </a:r>
            <a:endParaRPr lang="zh-CN" altLang="en-US" dirty="0">
              <a:solidFill>
                <a:srgbClr val="526E85"/>
              </a:solidFill>
            </a:endParaRPr>
          </a:p>
        </p:txBody>
      </p:sp>
      <p:cxnSp>
        <p:nvCxnSpPr>
          <p:cNvPr id="55" name="直接箭头连接符 54"/>
          <p:cNvCxnSpPr/>
          <p:nvPr/>
        </p:nvCxnSpPr>
        <p:spPr>
          <a:xfrm>
            <a:off x="3278537" y="4686106"/>
            <a:ext cx="972000" cy="1339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3286107" y="4997037"/>
            <a:ext cx="972000" cy="189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828801" y="4462776"/>
            <a:ext cx="1741026" cy="369332"/>
          </a:xfrm>
          <a:prstGeom prst="rect">
            <a:avLst/>
          </a:prstGeom>
          <a:noFill/>
        </p:spPr>
        <p:txBody>
          <a:bodyPr wrap="square">
            <a:spAutoFit/>
          </a:bodyPr>
          <a:lstStyle/>
          <a:p>
            <a:r>
              <a:rPr lang="en-US" altLang="zh-CN" dirty="0">
                <a:solidFill>
                  <a:srgbClr val="526E85"/>
                </a:solidFill>
                <a:latin typeface="Bookman Old Style" panose="02050604050505020204" pitchFamily="18" charset="0"/>
              </a:rPr>
              <a:t>hostname1</a:t>
            </a:r>
            <a:endParaRPr lang="zh-CN" altLang="en-US" dirty="0">
              <a:solidFill>
                <a:srgbClr val="526E85"/>
              </a:solidFill>
            </a:endParaRPr>
          </a:p>
        </p:txBody>
      </p:sp>
      <p:sp>
        <p:nvSpPr>
          <p:cNvPr id="62" name="文本框 61"/>
          <p:cNvSpPr txBox="1"/>
          <p:nvPr/>
        </p:nvSpPr>
        <p:spPr>
          <a:xfrm>
            <a:off x="1828801" y="5033106"/>
            <a:ext cx="1741026" cy="369332"/>
          </a:xfrm>
          <a:prstGeom prst="rect">
            <a:avLst/>
          </a:prstGeom>
          <a:noFill/>
        </p:spPr>
        <p:txBody>
          <a:bodyPr wrap="square">
            <a:spAutoFit/>
          </a:bodyPr>
          <a:lstStyle/>
          <a:p>
            <a:r>
              <a:rPr lang="en-US" altLang="zh-CN" dirty="0">
                <a:solidFill>
                  <a:srgbClr val="526E85"/>
                </a:solidFill>
                <a:latin typeface="Bookman Old Style" panose="02050604050505020204" pitchFamily="18" charset="0"/>
              </a:rPr>
              <a:t>hostname2</a:t>
            </a:r>
            <a:endParaRPr lang="zh-CN" altLang="en-US" dirty="0">
              <a:solidFill>
                <a:srgbClr val="526E85"/>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398">
        <p:fade/>
      </p:transition>
    </mc:Choice>
    <mc:Fallback xmlns="">
      <p:transition spd="med" advTm="3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4.16667E-6 1.48148E-6 L 0.47122 1.48148E-6 " pathEditMode="relative" rAng="0" ptsTypes="AA">
                                      <p:cBhvr>
                                        <p:cTn id="6" dur="1750" fill="hold"/>
                                        <p:tgtEl>
                                          <p:spTgt spid="10"/>
                                        </p:tgtEl>
                                        <p:attrNameLst>
                                          <p:attrName>ppt_x</p:attrName>
                                          <p:attrName>ppt_y</p:attrName>
                                        </p:attrNameLst>
                                      </p:cBhvr>
                                      <p:rCtr x="23555" y="0"/>
                                    </p:animMotion>
                                  </p:childTnLst>
                                </p:cTn>
                              </p:par>
                              <p:par>
                                <p:cTn id="7" presetID="10" presetClass="entr" presetSubtype="0" fill="hold" grpId="1"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750"/>
                                        <p:tgtEl>
                                          <p:spTgt spid="23"/>
                                        </p:tgtEl>
                                      </p:cBhvr>
                                    </p:animEffect>
                                  </p:childTnLst>
                                </p:cTn>
                              </p:par>
                              <p:par>
                                <p:cTn id="10" presetID="42" presetClass="path" presetSubtype="0" decel="100000" fill="hold" grpId="0" nodeType="withEffect">
                                  <p:stCondLst>
                                    <p:cond delay="0"/>
                                  </p:stCondLst>
                                  <p:childTnLst>
                                    <p:animMotion origin="layout" path="M -1.875E-6 1.48148E-6 L 0.4487 0.00231 " pathEditMode="relative" rAng="0" ptsTypes="AA">
                                      <p:cBhvr>
                                        <p:cTn id="11" dur="1750" fill="hold"/>
                                        <p:tgtEl>
                                          <p:spTgt spid="23"/>
                                        </p:tgtEl>
                                        <p:attrNameLst>
                                          <p:attrName>ppt_x</p:attrName>
                                          <p:attrName>ppt_y</p:attrName>
                                        </p:attrNameLst>
                                      </p:cBhvr>
                                      <p:rCtr x="22435" y="116"/>
                                    </p:animMotion>
                                  </p:childTnLst>
                                </p:cTn>
                              </p:par>
                              <p:par>
                                <p:cTn id="12" presetID="42" presetClass="entr" presetSubtype="0" fill="hold" nodeType="withEffect">
                                  <p:stCondLst>
                                    <p:cond delay="500"/>
                                  </p:stCondLst>
                                  <p:iterate type="wd">
                                    <p:tmPct val="1000"/>
                                  </p:iterate>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iterate type="wd">
                                    <p:tmPct val="1000"/>
                                  </p:iterate>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1000"/>
                                        <p:tgtEl>
                                          <p:spTgt spid="60"/>
                                        </p:tgtEl>
                                      </p:cBhvr>
                                    </p:animEffect>
                                    <p:anim calcmode="lin" valueType="num">
                                      <p:cBhvr>
                                        <p:cTn id="30" dur="1000" fill="hold"/>
                                        <p:tgtEl>
                                          <p:spTgt spid="60"/>
                                        </p:tgtEl>
                                        <p:attrNameLst>
                                          <p:attrName>ppt_x</p:attrName>
                                        </p:attrNameLst>
                                      </p:cBhvr>
                                      <p:tavLst>
                                        <p:tav tm="0">
                                          <p:val>
                                            <p:strVal val="#ppt_x"/>
                                          </p:val>
                                        </p:tav>
                                        <p:tav tm="100000">
                                          <p:val>
                                            <p:strVal val="#ppt_x"/>
                                          </p:val>
                                        </p:tav>
                                      </p:tavLst>
                                    </p:anim>
                                    <p:anim calcmode="lin" valueType="num">
                                      <p:cBhvr>
                                        <p:cTn id="31" dur="1000" fill="hold"/>
                                        <p:tgtEl>
                                          <p:spTgt spid="6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1000"/>
                                        <p:tgtEl>
                                          <p:spTgt spid="62"/>
                                        </p:tgtEl>
                                      </p:cBhvr>
                                    </p:animEffect>
                                    <p:anim calcmode="lin" valueType="num">
                                      <p:cBhvr>
                                        <p:cTn id="35" dur="1000" fill="hold"/>
                                        <p:tgtEl>
                                          <p:spTgt spid="62"/>
                                        </p:tgtEl>
                                        <p:attrNameLst>
                                          <p:attrName>ppt_x</p:attrName>
                                        </p:attrNameLst>
                                      </p:cBhvr>
                                      <p:tavLst>
                                        <p:tav tm="0">
                                          <p:val>
                                            <p:strVal val="#ppt_x"/>
                                          </p:val>
                                        </p:tav>
                                        <p:tav tm="100000">
                                          <p:val>
                                            <p:strVal val="#ppt_x"/>
                                          </p:val>
                                        </p:tav>
                                      </p:tavLst>
                                    </p:anim>
                                    <p:anim calcmode="lin" valueType="num">
                                      <p:cBhvr>
                                        <p:cTn id="36" dur="10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50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anim calcmode="lin" valueType="num">
                                      <p:cBhvr>
                                        <p:cTn id="40" dur="1000" fill="hold"/>
                                        <p:tgtEl>
                                          <p:spTgt spid="55"/>
                                        </p:tgtEl>
                                        <p:attrNameLst>
                                          <p:attrName>ppt_x</p:attrName>
                                        </p:attrNameLst>
                                      </p:cBhvr>
                                      <p:tavLst>
                                        <p:tav tm="0">
                                          <p:val>
                                            <p:strVal val="#ppt_x"/>
                                          </p:val>
                                        </p:tav>
                                        <p:tav tm="100000">
                                          <p:val>
                                            <p:strVal val="#ppt_x"/>
                                          </p:val>
                                        </p:tav>
                                      </p:tavLst>
                                    </p:anim>
                                    <p:anim calcmode="lin" valueType="num">
                                      <p:cBhvr>
                                        <p:cTn id="41" dur="100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50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1000"/>
                                        <p:tgtEl>
                                          <p:spTgt spid="57"/>
                                        </p:tgtEl>
                                      </p:cBhvr>
                                    </p:animEffect>
                                    <p:anim calcmode="lin" valueType="num">
                                      <p:cBhvr>
                                        <p:cTn id="45" dur="1000" fill="hold"/>
                                        <p:tgtEl>
                                          <p:spTgt spid="57"/>
                                        </p:tgtEl>
                                        <p:attrNameLst>
                                          <p:attrName>ppt_x</p:attrName>
                                        </p:attrNameLst>
                                      </p:cBhvr>
                                      <p:tavLst>
                                        <p:tav tm="0">
                                          <p:val>
                                            <p:strVal val="#ppt_x"/>
                                          </p:val>
                                        </p:tav>
                                        <p:tav tm="100000">
                                          <p:val>
                                            <p:strVal val="#ppt_x"/>
                                          </p:val>
                                        </p:tav>
                                      </p:tavLst>
                                    </p:anim>
                                    <p:anim calcmode="lin" valueType="num">
                                      <p:cBhvr>
                                        <p:cTn id="46" dur="1000" fill="hold"/>
                                        <p:tgtEl>
                                          <p:spTgt spid="5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50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50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5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6" grpId="0"/>
      <p:bldP spid="10" grpId="0"/>
      <p:bldP spid="23" grpId="0"/>
      <p:bldP spid="23" grpId="1"/>
      <p:bldP spid="36" grpId="0"/>
      <p:bldP spid="37" grpId="0"/>
      <p:bldP spid="60" grpId="0"/>
      <p:bldP spid="6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5" name="任意多边形: 形状 4"/>
          <p:cNvSpPr>
            <a:spLocks noChangeAspect="1"/>
          </p:cNvSpPr>
          <p:nvPr/>
        </p:nvSpPr>
        <p:spPr>
          <a:xfrm>
            <a:off x="-1023258" y="5834742"/>
            <a:ext cx="2046516" cy="204651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8C8C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p:nvSpPr>
        <p:spPr>
          <a:xfrm>
            <a:off x="886781" y="2369346"/>
            <a:ext cx="527484" cy="527484"/>
          </a:xfrm>
          <a:prstGeom prst="ellipse">
            <a:avLst/>
          </a:prstGeom>
          <a:solidFill>
            <a:srgbClr val="CCB8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318978" y="2008169"/>
            <a:ext cx="270733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sp>
        <p:nvSpPr>
          <p:cNvPr id="35" name="任意多边形: 形状 34"/>
          <p:cNvSpPr/>
          <p:nvPr/>
        </p:nvSpPr>
        <p:spPr>
          <a:xfrm>
            <a:off x="-8251624" y="1729653"/>
            <a:ext cx="6187754" cy="1956316"/>
          </a:xfrm>
          <a:custGeom>
            <a:avLst/>
            <a:gdLst>
              <a:gd name="connsiteX0" fmla="*/ 0 w 6187754"/>
              <a:gd name="connsiteY0" fmla="*/ 0 h 1956316"/>
              <a:gd name="connsiteX1" fmla="*/ 6187754 w 6187754"/>
              <a:gd name="connsiteY1" fmla="*/ 0 h 1956316"/>
              <a:gd name="connsiteX2" fmla="*/ 6109015 w 6187754"/>
              <a:gd name="connsiteY2" fmla="*/ 163452 h 1956316"/>
              <a:gd name="connsiteX3" fmla="*/ 3270333 w 6187754"/>
              <a:gd name="connsiteY3" fmla="*/ 1953525 h 1956316"/>
              <a:gd name="connsiteX4" fmla="*/ 3159959 w 6187754"/>
              <a:gd name="connsiteY4" fmla="*/ 1956316 h 1956316"/>
              <a:gd name="connsiteX5" fmla="*/ 3027795 w 6187754"/>
              <a:gd name="connsiteY5" fmla="*/ 1956316 h 1956316"/>
              <a:gd name="connsiteX6" fmla="*/ 2917421 w 6187754"/>
              <a:gd name="connsiteY6" fmla="*/ 1953525 h 1956316"/>
              <a:gd name="connsiteX7" fmla="*/ 78739 w 6187754"/>
              <a:gd name="connsiteY7" fmla="*/ 163452 h 1956316"/>
              <a:gd name="connsiteX8" fmla="*/ 0 w 6187754"/>
              <a:gd name="connsiteY8" fmla="*/ 0 h 195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7754" h="1956316">
                <a:moveTo>
                  <a:pt x="0" y="0"/>
                </a:moveTo>
                <a:lnTo>
                  <a:pt x="6187754" y="0"/>
                </a:lnTo>
                <a:lnTo>
                  <a:pt x="6109015" y="163452"/>
                </a:lnTo>
                <a:cubicBezTo>
                  <a:pt x="5554744" y="1183771"/>
                  <a:pt x="4497668" y="1891312"/>
                  <a:pt x="3270333" y="1953525"/>
                </a:cubicBezTo>
                <a:lnTo>
                  <a:pt x="3159959" y="1956316"/>
                </a:lnTo>
                <a:lnTo>
                  <a:pt x="3027795" y="1956316"/>
                </a:lnTo>
                <a:lnTo>
                  <a:pt x="2917421" y="1953525"/>
                </a:lnTo>
                <a:cubicBezTo>
                  <a:pt x="1690086" y="1891312"/>
                  <a:pt x="633010" y="1183771"/>
                  <a:pt x="78739" y="163452"/>
                </a:cubicBez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2125918" y="3480317"/>
            <a:ext cx="132164" cy="1671"/>
          </a:xfrm>
          <a:custGeom>
            <a:avLst/>
            <a:gdLst>
              <a:gd name="connsiteX0" fmla="*/ 0 w 132164"/>
              <a:gd name="connsiteY0" fmla="*/ 0 h 1671"/>
              <a:gd name="connsiteX1" fmla="*/ 132164 w 132164"/>
              <a:gd name="connsiteY1" fmla="*/ 0 h 1671"/>
              <a:gd name="connsiteX2" fmla="*/ 66082 w 132164"/>
              <a:gd name="connsiteY2" fmla="*/ 1671 h 1671"/>
              <a:gd name="connsiteX3" fmla="*/ 0 w 132164"/>
              <a:gd name="connsiteY3" fmla="*/ 0 h 1671"/>
            </a:gdLst>
            <a:ahLst/>
            <a:cxnLst>
              <a:cxn ang="0">
                <a:pos x="connsiteX0" y="connsiteY0"/>
              </a:cxn>
              <a:cxn ang="0">
                <a:pos x="connsiteX1" y="connsiteY1"/>
              </a:cxn>
              <a:cxn ang="0">
                <a:pos x="connsiteX2" y="connsiteY2"/>
              </a:cxn>
              <a:cxn ang="0">
                <a:pos x="connsiteX3" y="connsiteY3"/>
              </a:cxn>
            </a:cxnLst>
            <a:rect l="l" t="t" r="r" b="b"/>
            <a:pathLst>
              <a:path w="132164" h="1671">
                <a:moveTo>
                  <a:pt x="0" y="0"/>
                </a:moveTo>
                <a:lnTo>
                  <a:pt x="132164" y="0"/>
                </a:lnTo>
                <a:lnTo>
                  <a:pt x="66082" y="1671"/>
                </a:ln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459972" y="3410650"/>
            <a:ext cx="571403" cy="275319"/>
            <a:chOff x="3271127" y="2714080"/>
            <a:chExt cx="571403" cy="275319"/>
          </a:xfrm>
        </p:grpSpPr>
        <p:sp>
          <p:nvSpPr>
            <p:cNvPr id="38" name="任意多边形: 形状 37"/>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文本框 43"/>
          <p:cNvSpPr txBox="1"/>
          <p:nvPr/>
        </p:nvSpPr>
        <p:spPr>
          <a:xfrm>
            <a:off x="512982" y="3345294"/>
            <a:ext cx="2219511"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cxnSp>
        <p:nvCxnSpPr>
          <p:cNvPr id="48" name="直接连接符 47"/>
          <p:cNvCxnSpPr/>
          <p:nvPr/>
        </p:nvCxnSpPr>
        <p:spPr>
          <a:xfrm>
            <a:off x="548504" y="2368418"/>
            <a:ext cx="0" cy="2551924"/>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52" name="流程图: 终止 51"/>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C3B38E"/>
                </a:solidFill>
                <a:effectLst/>
                <a:uLnTx/>
                <a:uFillTx/>
                <a:latin typeface="等线" panose="02010600030101010101" charset="-122"/>
                <a:ea typeface="等线" panose="02010600030101010101" charset="-122"/>
                <a:sym typeface="+mn-ea"/>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59" name="椭圆 58"/>
          <p:cNvSpPr/>
          <p:nvPr/>
        </p:nvSpPr>
        <p:spPr>
          <a:xfrm>
            <a:off x="3278537" y="5841742"/>
            <a:ext cx="4808289" cy="4808289"/>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1" name="直接连接符 60"/>
          <p:cNvCxnSpPr>
            <a:stCxn id="59" idx="0"/>
            <a:endCxn id="59" idx="4"/>
          </p:cNvCxnSpPr>
          <p:nvPr/>
        </p:nvCxnSpPr>
        <p:spPr>
          <a:xfrm>
            <a:off x="5682682" y="5841742"/>
            <a:ext cx="0" cy="4808289"/>
          </a:xfrm>
          <a:prstGeom prst="lin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6" name="矩形 65"/>
          <p:cNvSpPr/>
          <p:nvPr/>
        </p:nvSpPr>
        <p:spPr>
          <a:xfrm>
            <a:off x="2370482" y="571607"/>
            <a:ext cx="5897218" cy="739698"/>
          </a:xfrm>
          <a:prstGeom prst="rect">
            <a:avLst/>
          </a:prstGeom>
          <a:noFill/>
          <a:ln w="222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椭圆 68"/>
          <p:cNvSpPr/>
          <p:nvPr/>
        </p:nvSpPr>
        <p:spPr>
          <a:xfrm>
            <a:off x="2573102" y="374376"/>
            <a:ext cx="367727" cy="367727"/>
          </a:xfrm>
          <a:prstGeom prst="ellipse">
            <a:avLst/>
          </a:prstGeom>
          <a:solidFill>
            <a:srgbClr val="96A8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椭圆 69"/>
          <p:cNvSpPr/>
          <p:nvPr/>
        </p:nvSpPr>
        <p:spPr>
          <a:xfrm>
            <a:off x="3444968" y="500846"/>
            <a:ext cx="153574" cy="153574"/>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1" name="椭圆 70"/>
          <p:cNvSpPr/>
          <p:nvPr/>
        </p:nvSpPr>
        <p:spPr>
          <a:xfrm>
            <a:off x="3799190" y="207807"/>
            <a:ext cx="725242" cy="725242"/>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p:nvGrpSpPr>
        <p:grpSpPr>
          <a:xfrm>
            <a:off x="8748000" y="-4898689"/>
            <a:ext cx="6858000" cy="6858000"/>
            <a:chOff x="8748000" y="-3427200"/>
            <a:chExt cx="6858000" cy="6858000"/>
          </a:xfrm>
        </p:grpSpPr>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27200"/>
              <a:ext cx="6858000" cy="6858000"/>
            </a:xfrm>
            <a:prstGeom prst="rect">
              <a:avLst/>
            </a:prstGeom>
          </p:spPr>
        </p:pic>
        <p:pic>
          <p:nvPicPr>
            <p:cNvPr id="7" name="图片 6"/>
            <p:cNvPicPr>
              <a:picLocks noChangeAspect="1"/>
            </p:cNvPicPr>
            <p:nvPr/>
          </p:nvPicPr>
          <p:blipFill>
            <a:blip r:embed="rId4">
              <a:extLst>
                <a:ext uri="{BEBA8EAE-BF5A-486C-A8C5-ECC9F3942E4B}">
                  <a14:imgProps xmlns:a14="http://schemas.microsoft.com/office/drawing/2010/main">
                    <a14:imgLayer r:embed="rId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081218" y="1462156"/>
              <a:ext cx="6194073" cy="1956986"/>
            </a:xfrm>
            <a:prstGeom prst="rect">
              <a:avLst/>
            </a:prstGeom>
          </p:spPr>
        </p:pic>
      </p:grpSp>
      <p:grpSp>
        <p:nvGrpSpPr>
          <p:cNvPr id="6" name="组合 5"/>
          <p:cNvGrpSpPr/>
          <p:nvPr/>
        </p:nvGrpSpPr>
        <p:grpSpPr>
          <a:xfrm>
            <a:off x="7428447" y="5257890"/>
            <a:ext cx="8177553" cy="6858000"/>
            <a:chOff x="7428447" y="3419142"/>
            <a:chExt cx="8177553" cy="6858000"/>
          </a:xfrm>
        </p:grpSpPr>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19142"/>
              <a:ext cx="6858000" cy="6858000"/>
            </a:xfrm>
            <a:prstGeom prst="rect">
              <a:avLst/>
            </a:prstGeom>
          </p:spPr>
        </p:pic>
        <p:sp>
          <p:nvSpPr>
            <p:cNvPr id="54" name="文本框 53"/>
            <p:cNvSpPr txBox="1"/>
            <p:nvPr/>
          </p:nvSpPr>
          <p:spPr>
            <a:xfrm>
              <a:off x="11082469" y="4825594"/>
              <a:ext cx="133369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rPr>
                <a:t>Ⅲ</a:t>
              </a:r>
              <a:endParaRPr kumimoji="0" lang="zh-CN" altLang="en-US"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endParaRPr>
            </a:p>
          </p:txBody>
        </p:sp>
        <p:pic>
          <p:nvPicPr>
            <p:cNvPr id="14" name="图片 13"/>
            <p:cNvPicPr>
              <a:picLocks noChangeAspect="1"/>
            </p:cNvPicPr>
            <p:nvPr/>
          </p:nvPicPr>
          <p:blipFill>
            <a:blip r:embed="rId6">
              <a:extLst>
                <a:ext uri="{BEBA8EAE-BF5A-486C-A8C5-ECC9F3942E4B}">
                  <a14:imgProps xmlns:a14="http://schemas.microsoft.com/office/drawing/2010/main">
                    <a14:imgLayer r:embed="rId7">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7428447" y="5989693"/>
              <a:ext cx="4816257" cy="987638"/>
            </a:xfrm>
            <a:prstGeom prst="rect">
              <a:avLst/>
            </a:prstGeom>
            <a:effectLst/>
          </p:spPr>
        </p:pic>
      </p:grpSp>
      <p:grpSp>
        <p:nvGrpSpPr>
          <p:cNvPr id="16" name="组合 15"/>
          <p:cNvGrpSpPr/>
          <p:nvPr/>
        </p:nvGrpSpPr>
        <p:grpSpPr>
          <a:xfrm>
            <a:off x="8939541" y="170264"/>
            <a:ext cx="1320707" cy="636356"/>
            <a:chOff x="3271127" y="2714080"/>
            <a:chExt cx="571403" cy="275319"/>
          </a:xfrm>
        </p:grpSpPr>
        <p:sp>
          <p:nvSpPr>
            <p:cNvPr id="17" name="任意多边形: 形状 16"/>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任意多边形: 形状 17"/>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9" name="任意多边形: 形状 18"/>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0" name="任意多边形: 形状 19"/>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形状 20"/>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2" name="椭圆 21"/>
          <p:cNvSpPr/>
          <p:nvPr/>
        </p:nvSpPr>
        <p:spPr>
          <a:xfrm>
            <a:off x="5519306" y="567836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2953721" y="619300"/>
            <a:ext cx="2794539" cy="646331"/>
          </a:xfrm>
          <a:prstGeom prst="rect">
            <a:avLst/>
          </a:prstGeom>
          <a:noFill/>
        </p:spPr>
        <p:txBody>
          <a:bodyPr wrap="square" rtlCol="0">
            <a:spAutoFit/>
          </a:bodyPr>
          <a:lstStyle/>
          <a:p>
            <a:pPr algn="dist"/>
            <a:r>
              <a:rPr lang="en-US" altLang="zh-CN" sz="3600" dirty="0">
                <a:solidFill>
                  <a:srgbClr val="89865D"/>
                </a:solidFill>
              </a:rPr>
              <a:t>DNS Server</a:t>
            </a:r>
            <a:endParaRPr lang="zh-CN" altLang="en-US" sz="3600" dirty="0">
              <a:solidFill>
                <a:srgbClr val="89865D"/>
              </a:solidFill>
            </a:endParaRPr>
          </a:p>
        </p:txBody>
      </p:sp>
      <p:sp>
        <p:nvSpPr>
          <p:cNvPr id="23" name="文本框 22"/>
          <p:cNvSpPr txBox="1"/>
          <p:nvPr/>
        </p:nvSpPr>
        <p:spPr>
          <a:xfrm>
            <a:off x="172367" y="734834"/>
            <a:ext cx="2275483" cy="584775"/>
          </a:xfrm>
          <a:prstGeom prst="rect">
            <a:avLst/>
          </a:prstGeom>
          <a:noFill/>
        </p:spPr>
        <p:txBody>
          <a:bodyPr wrap="square" rtlCol="0">
            <a:spAutoFit/>
          </a:bodyPr>
          <a:lstStyle/>
          <a:p>
            <a:pPr algn="dist"/>
            <a:r>
              <a:rPr lang="en-US" altLang="zh-CN" sz="3200" dirty="0">
                <a:solidFill>
                  <a:srgbClr val="7DAB96"/>
                </a:solidFill>
                <a:latin typeface="新宋体" panose="02010609030101010101" pitchFamily="49" charset="-122"/>
                <a:ea typeface="新宋体" panose="02010609030101010101" pitchFamily="49" charset="-122"/>
              </a:rPr>
              <a:t>records</a:t>
            </a:r>
            <a:endParaRPr lang="zh-CN" altLang="en-US" sz="3200" dirty="0">
              <a:solidFill>
                <a:srgbClr val="7DAB96"/>
              </a:solidFill>
              <a:latin typeface="新宋体" panose="02010609030101010101" pitchFamily="49" charset="-122"/>
              <a:ea typeface="新宋体" panose="02010609030101010101" pitchFamily="49" charset="-122"/>
            </a:endParaRPr>
          </a:p>
        </p:txBody>
      </p:sp>
      <p:grpSp>
        <p:nvGrpSpPr>
          <p:cNvPr id="27" name="组合 26"/>
          <p:cNvGrpSpPr/>
          <p:nvPr/>
        </p:nvGrpSpPr>
        <p:grpSpPr>
          <a:xfrm>
            <a:off x="252334" y="1682822"/>
            <a:ext cx="603075" cy="3892255"/>
            <a:chOff x="252334" y="1682822"/>
            <a:chExt cx="603075" cy="3892255"/>
          </a:xfrm>
        </p:grpSpPr>
        <p:pic>
          <p:nvPicPr>
            <p:cNvPr id="29" name="图片 28"/>
            <p:cNvPicPr>
              <a:picLocks noChangeAspect="1"/>
            </p:cNvPicPr>
            <p:nvPr/>
          </p:nvPicPr>
          <p:blipFill>
            <a:blip r:embed="rId8"/>
            <a:stretch>
              <a:fillRect/>
            </a:stretch>
          </p:blipFill>
          <p:spPr>
            <a:xfrm>
              <a:off x="257801" y="1682822"/>
              <a:ext cx="597608" cy="597608"/>
            </a:xfrm>
            <a:prstGeom prst="rect">
              <a:avLst/>
            </a:prstGeom>
          </p:spPr>
        </p:pic>
        <p:pic>
          <p:nvPicPr>
            <p:cNvPr id="30" name="图片 29"/>
            <p:cNvPicPr>
              <a:picLocks noChangeAspect="1"/>
            </p:cNvPicPr>
            <p:nvPr/>
          </p:nvPicPr>
          <p:blipFill>
            <a:blip r:embed="rId9">
              <a:extLst>
                <a:ext uri="{BEBA8EAE-BF5A-486C-A8C5-ECC9F3942E4B}">
                  <a14:imgProps xmlns:a14="http://schemas.microsoft.com/office/drawing/2010/main">
                    <a14:imgLayer r:embed="rId10">
                      <a14:imgEffect>
                        <a14:backgroundRemoval t="1172" b="99219" l="391" r="97266">
                          <a14:foregroundMark x1="37109" y1="11719" x2="55512" y2="13010"/>
                          <a14:foregroundMark x1="20703" y1="11719" x2="57813" y2="12109"/>
                          <a14:foregroundMark x1="5859" y1="12109" x2="49219" y2="5469"/>
                          <a14:foregroundMark x1="49219" y1="5469" x2="83594" y2="7813"/>
                          <a14:foregroundMark x1="74510" y1="70935" x2="68750" y2="75000"/>
                          <a14:foregroundMark x1="627" y1="45179" x2="391" y2="47266"/>
                          <a14:foregroundMark x1="3125" y1="23047" x2="2607" y2="27638"/>
                          <a14:foregroundMark x1="391" y1="47266" x2="391" y2="47266"/>
                          <a14:foregroundMark x1="3516" y1="9766" x2="3256" y2="27696"/>
                          <a14:foregroundMark x1="2344" y1="4688" x2="31641" y2="3516"/>
                          <a14:foregroundMark x1="31641" y1="3516" x2="32813" y2="3516"/>
                          <a14:foregroundMark x1="12500" y1="3516" x2="50000" y2="3516"/>
                          <a14:foregroundMark x1="7422" y1="1172" x2="28125" y2="1953"/>
                          <a14:foregroundMark x1="3906" y1="3125" x2="92578" y2="9766"/>
                          <a14:foregroundMark x1="92578" y1="10156" x2="97656" y2="14453"/>
                          <a14:foregroundMark x1="96847" y1="86385" x2="96875" y2="89063"/>
                          <a14:foregroundMark x1="96462" y1="50000" x2="96479" y2="51563"/>
                          <a14:foregroundMark x1="96128" y1="18476" x2="96255" y2="30469"/>
                          <a14:foregroundMark x1="96094" y1="15234" x2="96108" y2="16526"/>
                          <a14:foregroundMark x1="1485" y1="91205" x2="1563" y2="96094"/>
                          <a14:foregroundMark x1="1563" y1="96094" x2="2344" y2="96484"/>
                          <a14:foregroundMark x1="4455" y1="90983" x2="3906" y2="99219"/>
                          <a14:foregroundMark x1="27280" y1="96836" x2="29956" y2="96735"/>
                          <a14:foregroundMark x1="5469" y1="97656" x2="9621" y2="97500"/>
                          <a14:foregroundMark x1="72006" y1="95703" x2="95703" y2="95703"/>
                          <a14:foregroundMark x1="46294" y1="41906" x2="52734" y2="41797"/>
                          <a14:foregroundMark x1="29688" y1="42188" x2="46268" y2="41907"/>
                          <a14:foregroundMark x1="41772" y1="39047" x2="59706" y2="46172"/>
                          <a14:foregroundMark x1="68750" y1="72656" x2="74584" y2="71684"/>
                          <a14:foregroundMark x1="35547" y1="62109" x2="35547" y2="62109"/>
                          <a14:foregroundMark x1="32422" y1="74219" x2="32422" y2="74219"/>
                          <a14:foregroundMark x1="31641" y1="83203" x2="31641" y2="83203"/>
                          <a14:backgroundMark x1="14844" y1="27344" x2="48828" y2="28125"/>
                          <a14:backgroundMark x1="19531" y1="24219" x2="60547" y2="24219"/>
                          <a14:backgroundMark x1="49219" y1="26953" x2="73047" y2="26953"/>
                          <a14:backgroundMark x1="66406" y1="27344" x2="85156" y2="27344"/>
                          <a14:backgroundMark x1="85547" y1="27734" x2="90234" y2="27734"/>
                          <a14:backgroundMark x1="88672" y1="30469" x2="88672" y2="50000"/>
                          <a14:backgroundMark x1="88672" y1="50000" x2="88672" y2="50000"/>
                          <a14:backgroundMark x1="87891" y1="41016" x2="87891" y2="41016"/>
                          <a14:backgroundMark x1="88672" y1="51563" x2="88672" y2="65234"/>
                          <a14:backgroundMark x1="65234" y1="57813" x2="87109" y2="57031"/>
                          <a14:backgroundMark x1="87109" y1="57031" x2="87891" y2="57031"/>
                          <a14:backgroundMark x1="53516" y1="55469" x2="76172" y2="57031"/>
                          <a14:backgroundMark x1="87109" y1="63281" x2="89453" y2="87109"/>
                          <a14:backgroundMark x1="89453" y1="87109" x2="87891" y2="89063"/>
                          <a14:backgroundMark x1="58594" y1="89844" x2="77344" y2="86328"/>
                          <a14:backgroundMark x1="33984" y1="90234" x2="61328" y2="89063"/>
                          <a14:backgroundMark x1="61328" y1="89063" x2="62109" y2="89063"/>
                          <a14:backgroundMark x1="51953" y1="63672" x2="50781" y2="81641"/>
                          <a14:backgroundMark x1="55078" y1="66016" x2="55078" y2="88281"/>
                          <a14:backgroundMark x1="53125" y1="61328" x2="53125" y2="73828"/>
                          <a14:backgroundMark x1="10156" y1="27344" x2="20313" y2="27344"/>
                          <a14:backgroundMark x1="12500" y1="28516" x2="10938" y2="46094"/>
                          <a14:backgroundMark x1="12109" y1="49219" x2="12109" y2="59766"/>
                          <a14:backgroundMark x1="10156" y1="57813" x2="11328" y2="76172"/>
                          <a14:backgroundMark x1="13281" y1="74609" x2="14453" y2="90234"/>
                          <a14:backgroundMark x1="14063" y1="90234" x2="32031" y2="89063"/>
                          <a14:backgroundMark x1="14844" y1="53906" x2="16016" y2="54297"/>
                          <a14:backgroundMark x1="15625" y1="54297" x2="25391" y2="56250"/>
                          <a14:backgroundMark x1="28125" y1="56250" x2="39844" y2="53516"/>
                          <a14:backgroundMark x1="37891" y1="55469" x2="55078" y2="58203"/>
                          <a14:backgroundMark x1="19141" y1="68750" x2="25391" y2="67578"/>
                          <a14:backgroundMark x1="24609" y1="66797" x2="47656" y2="67969"/>
                          <a14:backgroundMark x1="14063" y1="78125" x2="49609" y2="76172"/>
                        </a14:backgroundRemoval>
                      </a14:imgEffect>
                    </a14:imgLayer>
                  </a14:imgProps>
                </a:ext>
              </a:extLst>
            </a:blip>
            <a:stretch>
              <a:fillRect/>
            </a:stretch>
          </p:blipFill>
          <p:spPr>
            <a:xfrm>
              <a:off x="252334" y="4977477"/>
              <a:ext cx="597600" cy="597600"/>
            </a:xfrm>
            <a:prstGeom prst="rect">
              <a:avLst/>
            </a:prstGeom>
          </p:spPr>
        </p:pic>
      </p:grpSp>
      <p:sp>
        <p:nvSpPr>
          <p:cNvPr id="63" name="文本框 62"/>
          <p:cNvSpPr txBox="1"/>
          <p:nvPr/>
        </p:nvSpPr>
        <p:spPr>
          <a:xfrm>
            <a:off x="1828801" y="1480331"/>
            <a:ext cx="7710980" cy="880049"/>
          </a:xfrm>
          <a:prstGeom prst="rect">
            <a:avLst/>
          </a:prstGeom>
          <a:noFill/>
        </p:spPr>
        <p:txBody>
          <a:bodyPr wrap="square" rtlCol="0">
            <a:spAutoFit/>
          </a:bodyPr>
          <a:lstStyle/>
          <a:p>
            <a:pPr lvl="0">
              <a:lnSpc>
                <a:spcPct val="150000"/>
              </a:lnSpc>
              <a:defRPr/>
            </a:pPr>
            <a:r>
              <a:rPr lang="en-US" altLang="zh-CN" dirty="0">
                <a:solidFill>
                  <a:srgbClr val="7CA495"/>
                </a:solidFill>
                <a:latin typeface="Bookman Old Style" panose="02050604050505020204" pitchFamily="18" charset="0"/>
              </a:rPr>
              <a:t>                                           locates mail servers based on the recipient's address suffix when sending emails.</a:t>
            </a:r>
            <a:endParaRPr kumimoji="0" lang="en-US" altLang="zh-CN" sz="2000" b="0" i="0" u="none" strike="noStrike" kern="1200" cap="none" spc="0" normalizeH="0" baseline="0" noProof="0" dirty="0">
              <a:ln>
                <a:noFill/>
              </a:ln>
              <a:solidFill>
                <a:srgbClr val="7CA495"/>
              </a:solidFill>
              <a:effectLst/>
              <a:uLnTx/>
              <a:uFillTx/>
              <a:latin typeface="等线" panose="02010600030101010101" charset="-122"/>
              <a:ea typeface="等线" panose="02010600030101010101" charset="-122"/>
              <a:cs typeface="+mn-cs"/>
            </a:endParaRPr>
          </a:p>
        </p:txBody>
      </p:sp>
      <p:sp>
        <p:nvSpPr>
          <p:cNvPr id="64" name="文本框 63"/>
          <p:cNvSpPr txBox="1"/>
          <p:nvPr/>
        </p:nvSpPr>
        <p:spPr>
          <a:xfrm>
            <a:off x="1803402" y="1510445"/>
            <a:ext cx="3400424" cy="461665"/>
          </a:xfrm>
          <a:prstGeom prst="rect">
            <a:avLst/>
          </a:prstGeom>
          <a:noFill/>
        </p:spPr>
        <p:txBody>
          <a:bodyPr wrap="square" rtlCol="0">
            <a:spAutoFit/>
          </a:bodyPr>
          <a:lstStyle/>
          <a:p>
            <a:pPr lvl="0">
              <a:defRPr/>
            </a:pPr>
            <a:r>
              <a:rPr lang="en-US" altLang="zh-CN" sz="2400" i="1" dirty="0">
                <a:solidFill>
                  <a:srgbClr val="89865D"/>
                </a:solidFill>
                <a:latin typeface="Century" panose="02040604050505020304" pitchFamily="18" charset="0"/>
              </a:rPr>
              <a:t>MX (Mail </a:t>
            </a:r>
            <a:r>
              <a:rPr lang="en-US" altLang="zh-CN" sz="2400" i="1" dirty="0" err="1">
                <a:solidFill>
                  <a:srgbClr val="89865D"/>
                </a:solidFill>
                <a:latin typeface="Century" panose="02040604050505020304" pitchFamily="18" charset="0"/>
              </a:rPr>
              <a:t>eXchange</a:t>
            </a:r>
            <a:r>
              <a:rPr lang="en-US" altLang="zh-CN" sz="2400" i="1" dirty="0">
                <a:solidFill>
                  <a:srgbClr val="89865D"/>
                </a:solidFill>
                <a:latin typeface="Century" panose="02040604050505020304" pitchFamily="18" charset="0"/>
              </a:rPr>
              <a:t>)</a:t>
            </a:r>
            <a:endParaRPr kumimoji="0" lang="zh-CN" altLang="en-US" sz="2400" b="0" i="1" u="none" strike="noStrike" kern="1200" cap="none" spc="0" normalizeH="0" baseline="0" noProof="0" dirty="0">
              <a:ln>
                <a:noFill/>
              </a:ln>
              <a:solidFill>
                <a:srgbClr val="89865D"/>
              </a:solidFill>
              <a:effectLst/>
              <a:uLnTx/>
              <a:uFillTx/>
              <a:latin typeface="Century" panose="02040604050505020304" pitchFamily="18" charset="0"/>
              <a:ea typeface="等线" panose="02010600030101010101" charset="-122"/>
            </a:endParaRPr>
          </a:p>
        </p:txBody>
      </p:sp>
      <p:cxnSp>
        <p:nvCxnSpPr>
          <p:cNvPr id="65" name="直接连接符 64"/>
          <p:cNvCxnSpPr/>
          <p:nvPr/>
        </p:nvCxnSpPr>
        <p:spPr>
          <a:xfrm>
            <a:off x="1898367" y="1939921"/>
            <a:ext cx="292763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graphicFrame>
        <p:nvGraphicFramePr>
          <p:cNvPr id="9" name="表格 8"/>
          <p:cNvGraphicFramePr>
            <a:graphicFrameLocks noGrp="1"/>
          </p:cNvGraphicFramePr>
          <p:nvPr/>
        </p:nvGraphicFramePr>
        <p:xfrm>
          <a:off x="1828801" y="2443780"/>
          <a:ext cx="8128000" cy="1920240"/>
        </p:xfrm>
        <a:graphic>
          <a:graphicData uri="http://schemas.openxmlformats.org/drawingml/2006/table">
            <a:tbl>
              <a:tblPr firstRow="1" bandRow="1">
                <a:tableStyleId>{5C22544A-7EE6-4342-B048-85BDC9FD1C3A}</a:tableStyleId>
              </a:tblPr>
              <a:tblGrid>
                <a:gridCol w="1770742">
                  <a:extLst>
                    <a:ext uri="{9D8B030D-6E8A-4147-A177-3AD203B41FA5}">
                      <a16:colId xmlns:a16="http://schemas.microsoft.com/office/drawing/2014/main" val="20000"/>
                    </a:ext>
                  </a:extLst>
                </a:gridCol>
                <a:gridCol w="1400628">
                  <a:extLst>
                    <a:ext uri="{9D8B030D-6E8A-4147-A177-3AD203B41FA5}">
                      <a16:colId xmlns:a16="http://schemas.microsoft.com/office/drawing/2014/main" val="20001"/>
                    </a:ext>
                  </a:extLst>
                </a:gridCol>
                <a:gridCol w="1240972">
                  <a:extLst>
                    <a:ext uri="{9D8B030D-6E8A-4147-A177-3AD203B41FA5}">
                      <a16:colId xmlns:a16="http://schemas.microsoft.com/office/drawing/2014/main" val="20002"/>
                    </a:ext>
                  </a:extLst>
                </a:gridCol>
                <a:gridCol w="2090058">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altLang="zh-CN" dirty="0">
                          <a:latin typeface="Century Gothic" panose="020B0502020202020204" pitchFamily="34" charset="0"/>
                        </a:rPr>
                        <a:t>example.com</a:t>
                      </a:r>
                      <a:endParaRPr lang="zh-CN" alt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8DB0CB"/>
                    </a:solidFill>
                  </a:tcPr>
                </a:tc>
                <a:tc>
                  <a:txBody>
                    <a:bodyPr/>
                    <a:lstStyle/>
                    <a:p>
                      <a:r>
                        <a:rPr lang="en-US" altLang="zh-CN" dirty="0">
                          <a:latin typeface="Century Gothic" panose="020B0502020202020204" pitchFamily="34" charset="0"/>
                        </a:rPr>
                        <a:t>Record type</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8DB0CB"/>
                    </a:solidFill>
                  </a:tcPr>
                </a:tc>
                <a:tc>
                  <a:txBody>
                    <a:bodyPr/>
                    <a:lstStyle/>
                    <a:p>
                      <a:r>
                        <a:rPr lang="en-US" altLang="zh-CN" dirty="0">
                          <a:latin typeface="Century Gothic" panose="020B0502020202020204" pitchFamily="34" charset="0"/>
                        </a:rPr>
                        <a:t>priority</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8DB0CB"/>
                    </a:solidFill>
                  </a:tcPr>
                </a:tc>
                <a:tc>
                  <a:txBody>
                    <a:bodyPr/>
                    <a:lstStyle/>
                    <a:p>
                      <a:r>
                        <a:rPr lang="en-US" altLang="zh-CN" dirty="0">
                          <a:latin typeface="Century Gothic" panose="020B0502020202020204" pitchFamily="34" charset="0"/>
                        </a:rPr>
                        <a:t>value</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8DB0CB"/>
                    </a:solidFill>
                  </a:tcPr>
                </a:tc>
                <a:tc>
                  <a:txBody>
                    <a:bodyPr/>
                    <a:lstStyle/>
                    <a:p>
                      <a:r>
                        <a:rPr lang="en-US" altLang="zh-CN" dirty="0">
                          <a:latin typeface="Century Gothic" panose="020B0502020202020204" pitchFamily="34" charset="0"/>
                        </a:rPr>
                        <a:t>TTL</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8DB0CB"/>
                    </a:solidFill>
                  </a:tcPr>
                </a:tc>
                <a:extLst>
                  <a:ext uri="{0D108BD9-81ED-4DB2-BD59-A6C34878D82A}">
                    <a16:rowId xmlns:a16="http://schemas.microsoft.com/office/drawing/2014/main" val="10000"/>
                  </a:ext>
                </a:extLst>
              </a:tr>
              <a:tr h="370840">
                <a:tc>
                  <a:txBody>
                    <a:bodyPr/>
                    <a:lstStyle/>
                    <a:p>
                      <a:r>
                        <a:rPr lang="en-US" altLang="zh-CN" dirty="0">
                          <a:latin typeface="Century Gothic" panose="020B0502020202020204" pitchFamily="34" charset="0"/>
                        </a:rPr>
                        <a:t>@</a:t>
                      </a:r>
                      <a:endParaRPr lang="zh-CN" alt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DEAE3"/>
                    </a:solidFill>
                  </a:tcPr>
                </a:tc>
                <a:tc>
                  <a:txBody>
                    <a:bodyPr/>
                    <a:lstStyle/>
                    <a:p>
                      <a:r>
                        <a:rPr lang="en-US" altLang="zh-CN" dirty="0">
                          <a:latin typeface="Century Gothic" panose="020B0502020202020204" pitchFamily="34" charset="0"/>
                        </a:rPr>
                        <a:t>MX</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DEAE3"/>
                    </a:solidFill>
                  </a:tcPr>
                </a:tc>
                <a:tc>
                  <a:txBody>
                    <a:bodyPr/>
                    <a:lstStyle/>
                    <a:p>
                      <a:r>
                        <a:rPr lang="en-US" altLang="zh-CN" dirty="0">
                          <a:latin typeface="Century Gothic" panose="020B0502020202020204" pitchFamily="34" charset="0"/>
                        </a:rPr>
                        <a:t>10</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DEAE3"/>
                    </a:solidFill>
                  </a:tcPr>
                </a:tc>
                <a:tc>
                  <a:txBody>
                    <a:bodyPr/>
                    <a:lstStyle/>
                    <a:p>
                      <a:r>
                        <a:rPr lang="en-US" altLang="zh-CN" dirty="0">
                          <a:latin typeface="Century Gothic" panose="020B0502020202020204" pitchFamily="34" charset="0"/>
                        </a:rPr>
                        <a:t>mailhost1.example.com</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DEAE3"/>
                    </a:solidFill>
                  </a:tcPr>
                </a:tc>
                <a:tc>
                  <a:txBody>
                    <a:bodyPr/>
                    <a:lstStyle/>
                    <a:p>
                      <a:r>
                        <a:rPr lang="en-US" altLang="zh-CN" dirty="0">
                          <a:latin typeface="Century Gothic" panose="020B0502020202020204" pitchFamily="34" charset="0"/>
                        </a:rPr>
                        <a:t>45000</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DEAE3"/>
                    </a:solidFill>
                  </a:tcPr>
                </a:tc>
                <a:extLst>
                  <a:ext uri="{0D108BD9-81ED-4DB2-BD59-A6C34878D82A}">
                    <a16:rowId xmlns:a16="http://schemas.microsoft.com/office/drawing/2014/main" val="10001"/>
                  </a:ext>
                </a:extLst>
              </a:tr>
              <a:tr h="370840">
                <a:tc>
                  <a:txBody>
                    <a:bodyPr/>
                    <a:lstStyle/>
                    <a:p>
                      <a:r>
                        <a:rPr lang="en-US" altLang="zh-CN" dirty="0">
                          <a:latin typeface="Century Gothic" panose="020B0502020202020204" pitchFamily="34" charset="0"/>
                        </a:rPr>
                        <a:t>@</a:t>
                      </a:r>
                      <a:endParaRPr lang="zh-CN" alt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AE3"/>
                    </a:solidFill>
                  </a:tcPr>
                </a:tc>
                <a:tc>
                  <a:txBody>
                    <a:bodyPr/>
                    <a:lstStyle/>
                    <a:p>
                      <a:r>
                        <a:rPr lang="en-US" altLang="zh-CN" dirty="0">
                          <a:latin typeface="Century Gothic" panose="020B0502020202020204" pitchFamily="34" charset="0"/>
                        </a:rPr>
                        <a:t>MX</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AE3"/>
                    </a:solidFill>
                  </a:tcPr>
                </a:tc>
                <a:tc>
                  <a:txBody>
                    <a:bodyPr/>
                    <a:lstStyle/>
                    <a:p>
                      <a:r>
                        <a:rPr lang="en-US" altLang="zh-CN" dirty="0">
                          <a:latin typeface="Century Gothic" panose="020B0502020202020204" pitchFamily="34" charset="0"/>
                        </a:rPr>
                        <a:t>20</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AE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latin typeface="Century Gothic" panose="020B0502020202020204" pitchFamily="34" charset="0"/>
                        </a:rPr>
                        <a:t>mailhost2.example.com</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AE3"/>
                    </a:solidFill>
                  </a:tcPr>
                </a:tc>
                <a:tc>
                  <a:txBody>
                    <a:bodyPr/>
                    <a:lstStyle/>
                    <a:p>
                      <a:r>
                        <a:rPr lang="en-US" altLang="zh-CN" dirty="0">
                          <a:latin typeface="Century Gothic" panose="020B0502020202020204" pitchFamily="34" charset="0"/>
                        </a:rPr>
                        <a:t>45000</a:t>
                      </a:r>
                      <a:endParaRPr lang="zh-CN" altLang="en-US" dirty="0">
                        <a:latin typeface="Century Gothic" panose="020B0502020202020204" pitchFamily="34" charset="0"/>
                      </a:endParaRPr>
                    </a:p>
                  </a:txBody>
                  <a:tcPr>
                    <a:lnL w="19050" cap="flat" cmpd="sng" algn="ctr">
                      <a:solidFill>
                        <a:schemeClr val="bg1">
                          <a:lumMod val="9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AE3"/>
                    </a:solidFill>
                  </a:tcPr>
                </a:tc>
                <a:extLst>
                  <a:ext uri="{0D108BD9-81ED-4DB2-BD59-A6C34878D82A}">
                    <a16:rowId xmlns:a16="http://schemas.microsoft.com/office/drawing/2014/main" val="10002"/>
                  </a:ext>
                </a:extLst>
              </a:tr>
            </a:tbl>
          </a:graphicData>
        </a:graphic>
      </p:graphicFrame>
      <p:sp>
        <p:nvSpPr>
          <p:cNvPr id="34" name="文本框 33"/>
          <p:cNvSpPr txBox="1"/>
          <p:nvPr/>
        </p:nvSpPr>
        <p:spPr>
          <a:xfrm>
            <a:off x="1828801" y="4529358"/>
            <a:ext cx="7710979" cy="954107"/>
          </a:xfrm>
          <a:prstGeom prst="rect">
            <a:avLst/>
          </a:prstGeom>
          <a:noFill/>
        </p:spPr>
        <p:txBody>
          <a:bodyPr wrap="square">
            <a:spAutoFit/>
          </a:bodyPr>
          <a:lstStyle/>
          <a:p>
            <a:r>
              <a:rPr lang="en-US" altLang="zh-CN" dirty="0">
                <a:solidFill>
                  <a:srgbClr val="7CA495"/>
                </a:solidFill>
                <a:latin typeface="Bookman Old Style" panose="02050604050505020204" pitchFamily="18" charset="0"/>
              </a:rPr>
              <a:t>MX record with smaller priority number has higher </a:t>
            </a:r>
            <a:r>
              <a:rPr lang="en-US" altLang="zh-CN" dirty="0">
                <a:solidFill>
                  <a:srgbClr val="89865D"/>
                </a:solidFill>
                <a:latin typeface="Bookman Old Style" panose="02050604050505020204" pitchFamily="18" charset="0"/>
              </a:rPr>
              <a:t>priority</a:t>
            </a:r>
            <a:r>
              <a:rPr lang="en-US" altLang="zh-CN" dirty="0">
                <a:solidFill>
                  <a:srgbClr val="7CA495"/>
                </a:solidFill>
                <a:latin typeface="Bookman Old Style" panose="02050604050505020204" pitchFamily="18" charset="0"/>
              </a:rPr>
              <a:t>. The server will always try </a:t>
            </a:r>
            <a:r>
              <a:rPr lang="en-US" altLang="zh-CN" i="1" dirty="0">
                <a:solidFill>
                  <a:srgbClr val="7CA495"/>
                </a:solidFill>
                <a:latin typeface="Bookman Old Style" panose="02050604050505020204" pitchFamily="18" charset="0"/>
              </a:rPr>
              <a:t>mailhost1</a:t>
            </a:r>
            <a:r>
              <a:rPr lang="en-US" altLang="zh-CN" dirty="0">
                <a:solidFill>
                  <a:srgbClr val="7CA495"/>
                </a:solidFill>
                <a:latin typeface="Bookman Old Style" panose="02050604050505020204" pitchFamily="18" charset="0"/>
              </a:rPr>
              <a:t> first. When message delivery fails, the server will default to using </a:t>
            </a:r>
            <a:r>
              <a:rPr lang="en-US" altLang="zh-CN" i="1" dirty="0">
                <a:solidFill>
                  <a:srgbClr val="7CA495"/>
                </a:solidFill>
                <a:latin typeface="Bookman Old Style" panose="02050604050505020204" pitchFamily="18" charset="0"/>
              </a:rPr>
              <a:t>mailhost2.</a:t>
            </a:r>
            <a:endParaRPr lang="zh-CN" altLang="en-US" i="1" dirty="0">
              <a:solidFill>
                <a:srgbClr val="7CA495"/>
              </a:solidFill>
              <a:latin typeface="Bookman Old Style" panose="020506040505050202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398">
        <p:fade/>
      </p:transition>
    </mc:Choice>
    <mc:Fallback xmlns="">
      <p:transition spd="med" advTm="3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4.16667E-6 1.48148E-6 L 0.47122 1.48148E-6 " pathEditMode="relative" rAng="0" ptsTypes="AA">
                                      <p:cBhvr>
                                        <p:cTn id="6" dur="1750" fill="hold"/>
                                        <p:tgtEl>
                                          <p:spTgt spid="10"/>
                                        </p:tgtEl>
                                        <p:attrNameLst>
                                          <p:attrName>ppt_x</p:attrName>
                                          <p:attrName>ppt_y</p:attrName>
                                        </p:attrNameLst>
                                      </p:cBhvr>
                                      <p:rCtr x="23555" y="0"/>
                                    </p:animMotion>
                                  </p:childTnLst>
                                </p:cTn>
                              </p:par>
                              <p:par>
                                <p:cTn id="7" presetID="10" presetClass="entr" presetSubtype="0" fill="hold" grpId="1"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750"/>
                                        <p:tgtEl>
                                          <p:spTgt spid="23"/>
                                        </p:tgtEl>
                                      </p:cBhvr>
                                    </p:animEffect>
                                  </p:childTnLst>
                                </p:cTn>
                              </p:par>
                              <p:par>
                                <p:cTn id="10" presetID="42" presetClass="path" presetSubtype="0" decel="100000" fill="hold" grpId="0" nodeType="withEffect">
                                  <p:stCondLst>
                                    <p:cond delay="0"/>
                                  </p:stCondLst>
                                  <p:childTnLst>
                                    <p:animMotion origin="layout" path="M -1.875E-6 1.48148E-6 L 0.4487 0.00231 " pathEditMode="relative" rAng="0" ptsTypes="AA">
                                      <p:cBhvr>
                                        <p:cTn id="11" dur="1750" fill="hold"/>
                                        <p:tgtEl>
                                          <p:spTgt spid="23"/>
                                        </p:tgtEl>
                                        <p:attrNameLst>
                                          <p:attrName>ppt_x</p:attrName>
                                          <p:attrName>ppt_y</p:attrName>
                                        </p:attrNameLst>
                                      </p:cBhvr>
                                      <p:rCtr x="22435" y="116"/>
                                    </p:animMotion>
                                  </p:childTnLst>
                                </p:cTn>
                              </p:par>
                              <p:par>
                                <p:cTn id="12" presetID="42" presetClass="entr" presetSubtype="0" fill="hold" nodeType="withEffect">
                                  <p:stCondLst>
                                    <p:cond delay="500"/>
                                  </p:stCondLst>
                                  <p:iterate type="wd">
                                    <p:tmPct val="1000"/>
                                  </p:iterate>
                                  <p:childTnLst>
                                    <p:set>
                                      <p:cBhvr>
                                        <p:cTn id="13" dur="1" fill="hold">
                                          <p:stCondLst>
                                            <p:cond delay="0"/>
                                          </p:stCondLst>
                                        </p:cTn>
                                        <p:tgtEl>
                                          <p:spTgt spid="65"/>
                                        </p:tgtEl>
                                        <p:attrNameLst>
                                          <p:attrName>style.visibility</p:attrName>
                                        </p:attrNameLst>
                                      </p:cBhvr>
                                      <p:to>
                                        <p:strVal val="visible"/>
                                      </p:to>
                                    </p:set>
                                    <p:animEffect transition="in" filter="fade">
                                      <p:cBhvr>
                                        <p:cTn id="14" dur="1000"/>
                                        <p:tgtEl>
                                          <p:spTgt spid="65"/>
                                        </p:tgtEl>
                                      </p:cBhvr>
                                    </p:animEffect>
                                    <p:anim calcmode="lin" valueType="num">
                                      <p:cBhvr>
                                        <p:cTn id="15" dur="1000" fill="hold"/>
                                        <p:tgtEl>
                                          <p:spTgt spid="65"/>
                                        </p:tgtEl>
                                        <p:attrNameLst>
                                          <p:attrName>ppt_x</p:attrName>
                                        </p:attrNameLst>
                                      </p:cBhvr>
                                      <p:tavLst>
                                        <p:tav tm="0">
                                          <p:val>
                                            <p:strVal val="#ppt_x"/>
                                          </p:val>
                                        </p:tav>
                                        <p:tav tm="100000">
                                          <p:val>
                                            <p:strVal val="#ppt_x"/>
                                          </p:val>
                                        </p:tav>
                                      </p:tavLst>
                                    </p:anim>
                                    <p:anim calcmode="lin" valueType="num">
                                      <p:cBhvr>
                                        <p:cTn id="16" dur="1000" fill="hold"/>
                                        <p:tgtEl>
                                          <p:spTgt spid="6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iterate type="wd">
                                    <p:tmPct val="1000"/>
                                  </p:iterate>
                                  <p:childTnLst>
                                    <p:set>
                                      <p:cBhvr>
                                        <p:cTn id="18" dur="1" fill="hold">
                                          <p:stCondLst>
                                            <p:cond delay="0"/>
                                          </p:stCondLst>
                                        </p:cTn>
                                        <p:tgtEl>
                                          <p:spTgt spid="64"/>
                                        </p:tgtEl>
                                        <p:attrNameLst>
                                          <p:attrName>style.visibility</p:attrName>
                                        </p:attrNameLst>
                                      </p:cBhvr>
                                      <p:to>
                                        <p:strVal val="visible"/>
                                      </p:to>
                                    </p:set>
                                    <p:animEffect transition="in" filter="fade">
                                      <p:cBhvr>
                                        <p:cTn id="19" dur="1000"/>
                                        <p:tgtEl>
                                          <p:spTgt spid="64"/>
                                        </p:tgtEl>
                                      </p:cBhvr>
                                    </p:animEffect>
                                    <p:anim calcmode="lin" valueType="num">
                                      <p:cBhvr>
                                        <p:cTn id="20" dur="1000" fill="hold"/>
                                        <p:tgtEl>
                                          <p:spTgt spid="64"/>
                                        </p:tgtEl>
                                        <p:attrNameLst>
                                          <p:attrName>ppt_x</p:attrName>
                                        </p:attrNameLst>
                                      </p:cBhvr>
                                      <p:tavLst>
                                        <p:tav tm="0">
                                          <p:val>
                                            <p:strVal val="#ppt_x"/>
                                          </p:val>
                                        </p:tav>
                                        <p:tav tm="100000">
                                          <p:val>
                                            <p:strVal val="#ppt_x"/>
                                          </p:val>
                                        </p:tav>
                                      </p:tavLst>
                                    </p:anim>
                                    <p:anim calcmode="lin" valueType="num">
                                      <p:cBhvr>
                                        <p:cTn id="21" dur="1000" fill="hold"/>
                                        <p:tgtEl>
                                          <p:spTgt spid="6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5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par>
                                <p:cTn id="30" presetID="42" presetClass="entr" presetSubtype="0" fill="hold" grpId="0" nodeType="withEffect">
                                  <p:stCondLst>
                                    <p:cond delay="5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P spid="23" grpId="1"/>
      <p:bldP spid="63" grpId="0"/>
      <p:bldP spid="64"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5" name="任意多边形: 形状 4"/>
          <p:cNvSpPr>
            <a:spLocks noChangeAspect="1"/>
          </p:cNvSpPr>
          <p:nvPr/>
        </p:nvSpPr>
        <p:spPr>
          <a:xfrm>
            <a:off x="-1023258" y="5834742"/>
            <a:ext cx="2046516" cy="204651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8C8C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p:nvSpPr>
        <p:spPr>
          <a:xfrm>
            <a:off x="2208851" y="2368076"/>
            <a:ext cx="527484" cy="527484"/>
          </a:xfrm>
          <a:prstGeom prst="ellipse">
            <a:avLst/>
          </a:prstGeom>
          <a:solidFill>
            <a:srgbClr val="CCB8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5" name="任意多边形: 形状 34"/>
          <p:cNvSpPr/>
          <p:nvPr/>
        </p:nvSpPr>
        <p:spPr>
          <a:xfrm>
            <a:off x="-8251624" y="1729653"/>
            <a:ext cx="6187754" cy="1956316"/>
          </a:xfrm>
          <a:custGeom>
            <a:avLst/>
            <a:gdLst>
              <a:gd name="connsiteX0" fmla="*/ 0 w 6187754"/>
              <a:gd name="connsiteY0" fmla="*/ 0 h 1956316"/>
              <a:gd name="connsiteX1" fmla="*/ 6187754 w 6187754"/>
              <a:gd name="connsiteY1" fmla="*/ 0 h 1956316"/>
              <a:gd name="connsiteX2" fmla="*/ 6109015 w 6187754"/>
              <a:gd name="connsiteY2" fmla="*/ 163452 h 1956316"/>
              <a:gd name="connsiteX3" fmla="*/ 3270333 w 6187754"/>
              <a:gd name="connsiteY3" fmla="*/ 1953525 h 1956316"/>
              <a:gd name="connsiteX4" fmla="*/ 3159959 w 6187754"/>
              <a:gd name="connsiteY4" fmla="*/ 1956316 h 1956316"/>
              <a:gd name="connsiteX5" fmla="*/ 3027795 w 6187754"/>
              <a:gd name="connsiteY5" fmla="*/ 1956316 h 1956316"/>
              <a:gd name="connsiteX6" fmla="*/ 2917421 w 6187754"/>
              <a:gd name="connsiteY6" fmla="*/ 1953525 h 1956316"/>
              <a:gd name="connsiteX7" fmla="*/ 78739 w 6187754"/>
              <a:gd name="connsiteY7" fmla="*/ 163452 h 1956316"/>
              <a:gd name="connsiteX8" fmla="*/ 0 w 6187754"/>
              <a:gd name="connsiteY8" fmla="*/ 0 h 195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7754" h="1956316">
                <a:moveTo>
                  <a:pt x="0" y="0"/>
                </a:moveTo>
                <a:lnTo>
                  <a:pt x="6187754" y="0"/>
                </a:lnTo>
                <a:lnTo>
                  <a:pt x="6109015" y="163452"/>
                </a:lnTo>
                <a:cubicBezTo>
                  <a:pt x="5554744" y="1183771"/>
                  <a:pt x="4497668" y="1891312"/>
                  <a:pt x="3270333" y="1953525"/>
                </a:cubicBezTo>
                <a:lnTo>
                  <a:pt x="3159959" y="1956316"/>
                </a:lnTo>
                <a:lnTo>
                  <a:pt x="3027795" y="1956316"/>
                </a:lnTo>
                <a:lnTo>
                  <a:pt x="2917421" y="1953525"/>
                </a:lnTo>
                <a:cubicBezTo>
                  <a:pt x="1690086" y="1891312"/>
                  <a:pt x="633010" y="1183771"/>
                  <a:pt x="78739" y="163452"/>
                </a:cubicBez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2125918" y="3480317"/>
            <a:ext cx="132164" cy="1671"/>
          </a:xfrm>
          <a:custGeom>
            <a:avLst/>
            <a:gdLst>
              <a:gd name="connsiteX0" fmla="*/ 0 w 132164"/>
              <a:gd name="connsiteY0" fmla="*/ 0 h 1671"/>
              <a:gd name="connsiteX1" fmla="*/ 132164 w 132164"/>
              <a:gd name="connsiteY1" fmla="*/ 0 h 1671"/>
              <a:gd name="connsiteX2" fmla="*/ 66082 w 132164"/>
              <a:gd name="connsiteY2" fmla="*/ 1671 h 1671"/>
              <a:gd name="connsiteX3" fmla="*/ 0 w 132164"/>
              <a:gd name="connsiteY3" fmla="*/ 0 h 1671"/>
            </a:gdLst>
            <a:ahLst/>
            <a:cxnLst>
              <a:cxn ang="0">
                <a:pos x="connsiteX0" y="connsiteY0"/>
              </a:cxn>
              <a:cxn ang="0">
                <a:pos x="connsiteX1" y="connsiteY1"/>
              </a:cxn>
              <a:cxn ang="0">
                <a:pos x="connsiteX2" y="connsiteY2"/>
              </a:cxn>
              <a:cxn ang="0">
                <a:pos x="connsiteX3" y="connsiteY3"/>
              </a:cxn>
            </a:cxnLst>
            <a:rect l="l" t="t" r="r" b="b"/>
            <a:pathLst>
              <a:path w="132164" h="1671">
                <a:moveTo>
                  <a:pt x="0" y="0"/>
                </a:moveTo>
                <a:lnTo>
                  <a:pt x="132164" y="0"/>
                </a:lnTo>
                <a:lnTo>
                  <a:pt x="66082" y="1671"/>
                </a:ln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2472593" y="3409380"/>
            <a:ext cx="571403" cy="275319"/>
            <a:chOff x="3271127" y="2714080"/>
            <a:chExt cx="571403" cy="275319"/>
          </a:xfrm>
        </p:grpSpPr>
        <p:sp>
          <p:nvSpPr>
            <p:cNvPr id="38" name="任意多边形: 形状 37"/>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pic>
        <p:nvPicPr>
          <p:cNvPr id="46" name="图片 45"/>
          <p:cNvPicPr>
            <a:picLocks noChangeAspect="1"/>
          </p:cNvPicPr>
          <p:nvPr/>
        </p:nvPicPr>
        <p:blipFill rotWithShape="1">
          <a:blip r:embed="rId3">
            <a:extLst>
              <a:ext uri="{28A0092B-C50C-407E-A947-70E740481C1C}">
                <a14:useLocalDpi xmlns:a14="http://schemas.microsoft.com/office/drawing/2010/main" val="0"/>
              </a:ext>
            </a:extLst>
          </a:blip>
          <a:srcRect t="24813" r="79093"/>
          <a:stretch>
            <a:fillRect/>
          </a:stretch>
        </p:blipFill>
        <p:spPr>
          <a:xfrm>
            <a:off x="-141483" y="895139"/>
            <a:ext cx="1399936" cy="5999000"/>
          </a:xfrm>
          <a:prstGeom prst="rect">
            <a:avLst/>
          </a:prstGeom>
        </p:spPr>
      </p:pic>
      <p:cxnSp>
        <p:nvCxnSpPr>
          <p:cNvPr id="48" name="直接连接符 47"/>
          <p:cNvCxnSpPr/>
          <p:nvPr/>
        </p:nvCxnSpPr>
        <p:spPr>
          <a:xfrm>
            <a:off x="548504" y="2368418"/>
            <a:ext cx="0" cy="2551924"/>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3278537" y="5841742"/>
            <a:ext cx="4808289" cy="4808289"/>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1" name="直接连接符 60"/>
          <p:cNvCxnSpPr>
            <a:stCxn id="59" idx="0"/>
            <a:endCxn id="59" idx="4"/>
          </p:cNvCxnSpPr>
          <p:nvPr/>
        </p:nvCxnSpPr>
        <p:spPr>
          <a:xfrm>
            <a:off x="5682682" y="5841742"/>
            <a:ext cx="0" cy="4808289"/>
          </a:xfrm>
          <a:prstGeom prst="lin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6" name="矩形 65"/>
          <p:cNvSpPr/>
          <p:nvPr/>
        </p:nvSpPr>
        <p:spPr>
          <a:xfrm>
            <a:off x="2370482" y="571607"/>
            <a:ext cx="5897218" cy="739698"/>
          </a:xfrm>
          <a:prstGeom prst="rect">
            <a:avLst/>
          </a:prstGeom>
          <a:noFill/>
          <a:ln w="222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椭圆 68"/>
          <p:cNvSpPr/>
          <p:nvPr/>
        </p:nvSpPr>
        <p:spPr>
          <a:xfrm>
            <a:off x="2573102" y="374376"/>
            <a:ext cx="367727" cy="367727"/>
          </a:xfrm>
          <a:prstGeom prst="ellipse">
            <a:avLst/>
          </a:prstGeom>
          <a:solidFill>
            <a:srgbClr val="96A8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椭圆 69"/>
          <p:cNvSpPr/>
          <p:nvPr/>
        </p:nvSpPr>
        <p:spPr>
          <a:xfrm>
            <a:off x="3444968" y="500846"/>
            <a:ext cx="153574" cy="153574"/>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1" name="椭圆 70"/>
          <p:cNvSpPr/>
          <p:nvPr/>
        </p:nvSpPr>
        <p:spPr>
          <a:xfrm>
            <a:off x="3799190" y="207807"/>
            <a:ext cx="725242" cy="725242"/>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p:nvGrpSpPr>
        <p:grpSpPr>
          <a:xfrm>
            <a:off x="8748000" y="-3427200"/>
            <a:ext cx="6858000" cy="6858000"/>
            <a:chOff x="8748000" y="-3427200"/>
            <a:chExt cx="6858000" cy="6858000"/>
          </a:xfrm>
        </p:grpSpPr>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27200"/>
              <a:ext cx="6858000" cy="6858000"/>
            </a:xfrm>
            <a:prstGeom prst="rect">
              <a:avLst/>
            </a:prstGeom>
          </p:spPr>
        </p:pic>
        <p:pic>
          <p:nvPicPr>
            <p:cNvPr id="7" name="图片 6"/>
            <p:cNvPicPr>
              <a:picLocks noChangeAspect="1"/>
            </p:cNvPicPr>
            <p:nvPr/>
          </p:nvPicPr>
          <p:blipFill>
            <a:blip r:embed="rId6">
              <a:extLst>
                <a:ext uri="{BEBA8EAE-BF5A-486C-A8C5-ECC9F3942E4B}">
                  <a14:imgProps xmlns:a14="http://schemas.microsoft.com/office/drawing/2010/main">
                    <a14:imgLayer r:embed="rId7">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081218" y="1462156"/>
              <a:ext cx="6194073" cy="1956986"/>
            </a:xfrm>
            <a:prstGeom prst="rect">
              <a:avLst/>
            </a:prstGeom>
          </p:spPr>
        </p:pic>
      </p:grpSp>
      <p:grpSp>
        <p:nvGrpSpPr>
          <p:cNvPr id="6" name="组合 5"/>
          <p:cNvGrpSpPr/>
          <p:nvPr/>
        </p:nvGrpSpPr>
        <p:grpSpPr>
          <a:xfrm>
            <a:off x="7428447" y="3429302"/>
            <a:ext cx="8177553" cy="6858000"/>
            <a:chOff x="7428447" y="3419142"/>
            <a:chExt cx="8177553" cy="6858000"/>
          </a:xfrm>
        </p:grpSpPr>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19142"/>
              <a:ext cx="6858000" cy="6858000"/>
            </a:xfrm>
            <a:prstGeom prst="rect">
              <a:avLst/>
            </a:prstGeom>
          </p:spPr>
        </p:pic>
        <p:pic>
          <p:nvPicPr>
            <p:cNvPr id="14" name="图片 13"/>
            <p:cNvPicPr>
              <a:picLocks noChangeAspect="1"/>
            </p:cNvPicPr>
            <p:nvPr/>
          </p:nvPicPr>
          <p:blipFill>
            <a:blip r:embed="rId8">
              <a:extLst>
                <a:ext uri="{BEBA8EAE-BF5A-486C-A8C5-ECC9F3942E4B}">
                  <a14:imgProps xmlns:a14="http://schemas.microsoft.com/office/drawing/2010/main">
                    <a14:imgLayer r:embed="rId9">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7428447" y="5989693"/>
              <a:ext cx="4816257" cy="987638"/>
            </a:xfrm>
            <a:prstGeom prst="rect">
              <a:avLst/>
            </a:prstGeom>
            <a:effectLst/>
          </p:spPr>
        </p:pic>
      </p:grpSp>
      <p:sp>
        <p:nvSpPr>
          <p:cNvPr id="16" name="文本框 15"/>
          <p:cNvSpPr txBox="1"/>
          <p:nvPr/>
        </p:nvSpPr>
        <p:spPr>
          <a:xfrm>
            <a:off x="2940685" y="3552190"/>
            <a:ext cx="4227195" cy="768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rPr>
              <a:t>Domain Names</a:t>
            </a:r>
          </a:p>
        </p:txBody>
      </p:sp>
      <p:grpSp>
        <p:nvGrpSpPr>
          <p:cNvPr id="72" name="组合 71"/>
          <p:cNvGrpSpPr/>
          <p:nvPr/>
        </p:nvGrpSpPr>
        <p:grpSpPr>
          <a:xfrm>
            <a:off x="8298191" y="170264"/>
            <a:ext cx="1320707" cy="636356"/>
            <a:chOff x="3271127" y="2714080"/>
            <a:chExt cx="571403" cy="275319"/>
          </a:xfrm>
        </p:grpSpPr>
        <p:sp>
          <p:nvSpPr>
            <p:cNvPr id="73" name="任意多边形: 形状 72"/>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4" name="任意多边形: 形状 73"/>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5" name="任意多边形: 形状 74"/>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6" name="任意多边形: 形状 75"/>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7" name="任意多边形: 形状 76"/>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6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17" name="文本框 16"/>
          <p:cNvSpPr txBox="1"/>
          <p:nvPr/>
        </p:nvSpPr>
        <p:spPr>
          <a:xfrm>
            <a:off x="2940685" y="2475865"/>
            <a:ext cx="2935605"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rPr>
              <a:t>Resolving</a:t>
            </a:r>
          </a:p>
        </p:txBody>
      </p:sp>
      <p:sp>
        <p:nvSpPr>
          <p:cNvPr id="26" name="椭圆 25"/>
          <p:cNvSpPr/>
          <p:nvPr/>
        </p:nvSpPr>
        <p:spPr>
          <a:xfrm>
            <a:off x="5519306" y="567836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 name="文本框 8"/>
          <p:cNvSpPr txBox="1"/>
          <p:nvPr>
            <p:custDataLst>
              <p:tags r:id="rId1"/>
            </p:custDataLst>
          </p:nvPr>
        </p:nvSpPr>
        <p:spPr>
          <a:xfrm>
            <a:off x="721568" y="3179559"/>
            <a:ext cx="2219511" cy="95313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solidFill>
                <a:effectLst/>
                <a:uLnTx/>
                <a:uFillTx/>
                <a:latin typeface="Bookman Old Style" panose="02050604050505020204" pitchFamily="18" charset="0"/>
                <a:ea typeface="方正姚体" panose="02010601030101010101" pitchFamily="2" charset="-122"/>
                <a:cs typeface="+mn-cs"/>
              </a:rPr>
              <a:t>Li</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solidFill>
                <a:effectLst/>
                <a:uLnTx/>
                <a:uFillTx/>
                <a:latin typeface="Bookman Old Style" panose="02050604050505020204" pitchFamily="18" charset="0"/>
                <a:ea typeface="方正姚体" panose="02010601030101010101" pitchFamily="2" charset="-122"/>
                <a:cs typeface="+mn-cs"/>
              </a:rPr>
              <a:t>Xuhan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5000">
        <p159:morph option="byObject"/>
      </p:transition>
    </mc:Choice>
    <mc:Fallback xmlns="">
      <p:transition spd="slow" advTm="5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2" name="任意多边形: 形状 1"/>
          <p:cNvSpPr>
            <a:spLocks noChangeAspect="1"/>
          </p:cNvSpPr>
          <p:nvPr/>
        </p:nvSpPr>
        <p:spPr>
          <a:xfrm>
            <a:off x="7618799" y="98148"/>
            <a:ext cx="3122731" cy="3589338"/>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5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等腰三角形 43"/>
          <p:cNvSpPr>
            <a:spLocks noChangeAspect="1"/>
          </p:cNvSpPr>
          <p:nvPr/>
        </p:nvSpPr>
        <p:spPr>
          <a:xfrm rot="8711453">
            <a:off x="425755" y="7112460"/>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1" name="图片 40"/>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453766" y="339165"/>
            <a:ext cx="455094" cy="1251510"/>
          </a:xfrm>
          <a:prstGeom prst="rect">
            <a:avLst/>
          </a:prstGeom>
        </p:spPr>
      </p:pic>
      <p:grpSp>
        <p:nvGrpSpPr>
          <p:cNvPr id="88" name="组合 87"/>
          <p:cNvGrpSpPr/>
          <p:nvPr/>
        </p:nvGrpSpPr>
        <p:grpSpPr>
          <a:xfrm>
            <a:off x="449879" y="10790428"/>
            <a:ext cx="4808289" cy="4808289"/>
            <a:chOff x="4369358" y="5017881"/>
            <a:chExt cx="4808289" cy="4808289"/>
          </a:xfrm>
        </p:grpSpPr>
        <p:sp>
          <p:nvSpPr>
            <p:cNvPr id="84" name="任意多边形: 形状 83"/>
            <p:cNvSpPr>
              <a:spLocks noChangeAspect="1"/>
            </p:cNvSpPr>
            <p:nvPr/>
          </p:nvSpPr>
          <p:spPr>
            <a:xfrm>
              <a:off x="4686087" y="5027524"/>
              <a:ext cx="4174830" cy="4798646"/>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6" name="椭圆 85"/>
            <p:cNvSpPr/>
            <p:nvPr/>
          </p:nvSpPr>
          <p:spPr>
            <a:xfrm>
              <a:off x="4369358" y="5017881"/>
              <a:ext cx="4808289" cy="4808289"/>
            </a:xfrm>
            <a:prstGeom prst="ellipse">
              <a:avLst/>
            </a:pr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35" name="任意多边形: 形状 34"/>
          <p:cNvSpPr>
            <a:spLocks noChangeAspect="1"/>
          </p:cNvSpPr>
          <p:nvPr/>
        </p:nvSpPr>
        <p:spPr>
          <a:xfrm>
            <a:off x="5914572" y="320460"/>
            <a:ext cx="1142664" cy="1313404"/>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47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10">
            <a:extLst>
              <a:ext uri="{BEBA8EAE-BF5A-486C-A8C5-ECC9F3942E4B}">
                <a14:imgProps xmlns:a14="http://schemas.microsoft.com/office/drawing/2010/main">
                  <a14:imgLayer r:embed="rId11">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449879" y="7064031"/>
            <a:ext cx="521510" cy="521510"/>
          </a:xfrm>
          <a:prstGeom prst="rect">
            <a:avLst/>
          </a:prstGeom>
        </p:spPr>
      </p:pic>
      <p:cxnSp>
        <p:nvCxnSpPr>
          <p:cNvPr id="5" name="直接连接符 4"/>
          <p:cNvCxnSpPr/>
          <p:nvPr/>
        </p:nvCxnSpPr>
        <p:spPr>
          <a:xfrm>
            <a:off x="1300489" y="7328955"/>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31" name="任意多边形: 形状 30"/>
          <p:cNvSpPr>
            <a:spLocks noChangeAspect="1"/>
          </p:cNvSpPr>
          <p:nvPr/>
        </p:nvSpPr>
        <p:spPr>
          <a:xfrm>
            <a:off x="9260861" y="10751446"/>
            <a:ext cx="5011200" cy="5760000"/>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gradFill flip="none" rotWithShape="1">
            <a:gsLst>
              <a:gs pos="64100">
                <a:srgbClr val="EDEAE3"/>
              </a:gs>
              <a:gs pos="0">
                <a:srgbClr val="A4C8C9"/>
              </a:gs>
              <a:gs pos="100000">
                <a:srgbClr val="EDEAE3"/>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8" name="组合 47"/>
          <p:cNvGrpSpPr/>
          <p:nvPr/>
        </p:nvGrpSpPr>
        <p:grpSpPr>
          <a:xfrm>
            <a:off x="9901651" y="2249011"/>
            <a:ext cx="3293466" cy="3786284"/>
            <a:chOff x="8618435" y="2857163"/>
            <a:chExt cx="5011346" cy="5761219"/>
          </a:xfrm>
        </p:grpSpPr>
        <p:pic>
          <p:nvPicPr>
            <p:cNvPr id="34" name="图片 33"/>
            <p:cNvPicPr>
              <a:picLocks noChangeAspect="1"/>
            </p:cNvPicPr>
            <p:nvPr/>
          </p:nvPicPr>
          <p:blipFill>
            <a:blip r:embed="rId12">
              <a:extLst>
                <a:ext uri="{BEBA8EAE-BF5A-486C-A8C5-ECC9F3942E4B}">
                  <a14:imgProps xmlns:a14="http://schemas.microsoft.com/office/drawing/2010/main">
                    <a14:imgLayer r:embed="rId13">
                      <a14:imgEffect>
                        <a14:artisticFilmGrain trans="26000" grainSize="25"/>
                      </a14:imgEffect>
                    </a14:imgLayer>
                  </a14:imgProps>
                </a:ext>
                <a:ext uri="{28A0092B-C50C-407E-A947-70E740481C1C}">
                  <a14:useLocalDpi xmlns:a14="http://schemas.microsoft.com/office/drawing/2010/main" val="0"/>
                </a:ext>
              </a:extLst>
            </a:blip>
            <a:stretch>
              <a:fillRect/>
            </a:stretch>
          </p:blipFill>
          <p:spPr>
            <a:xfrm>
              <a:off x="8618435" y="2857163"/>
              <a:ext cx="5011346" cy="5761219"/>
            </a:xfrm>
            <a:prstGeom prst="rect">
              <a:avLst/>
            </a:prstGeom>
          </p:spPr>
        </p:pic>
        <p:sp>
          <p:nvSpPr>
            <p:cNvPr id="32" name="任意多边形: 形状 31"/>
            <p:cNvSpPr>
              <a:spLocks noChangeAspect="1"/>
            </p:cNvSpPr>
            <p:nvPr/>
          </p:nvSpPr>
          <p:spPr>
            <a:xfrm>
              <a:off x="9104935" y="3386611"/>
              <a:ext cx="4046824" cy="4651522"/>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noFill/>
            <a:ln>
              <a:solidFill>
                <a:srgbClr val="EDEAE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37" name="等腰三角形 36"/>
          <p:cNvSpPr>
            <a:spLocks noChangeAspect="1"/>
          </p:cNvSpPr>
          <p:nvPr/>
        </p:nvSpPr>
        <p:spPr>
          <a:xfrm rot="8711453">
            <a:off x="5079818" y="8617915"/>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38" name="图片 37"/>
          <p:cNvPicPr>
            <a:picLocks noChangeAspect="1"/>
          </p:cNvPicPr>
          <p:nvPr/>
        </p:nvPicPr>
        <p:blipFill>
          <a:blip r:embed="rId10">
            <a:extLst>
              <a:ext uri="{BEBA8EAE-BF5A-486C-A8C5-ECC9F3942E4B}">
                <a14:imgProps xmlns:a14="http://schemas.microsoft.com/office/drawing/2010/main">
                  <a14:imgLayer r:embed="rId11">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5103942" y="8569486"/>
            <a:ext cx="521510" cy="521510"/>
          </a:xfrm>
          <a:prstGeom prst="rect">
            <a:avLst/>
          </a:prstGeom>
        </p:spPr>
      </p:pic>
      <p:sp>
        <p:nvSpPr>
          <p:cNvPr id="40" name="文本框 39"/>
          <p:cNvSpPr txBox="1"/>
          <p:nvPr/>
        </p:nvSpPr>
        <p:spPr>
          <a:xfrm>
            <a:off x="4969475" y="8187093"/>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02</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pic>
        <p:nvPicPr>
          <p:cNvPr id="46" name="图片 45"/>
          <p:cNvPicPr>
            <a:picLocks noChangeAspect="1"/>
          </p:cNvPicPr>
          <p:nvPr/>
        </p:nvPicPr>
        <p:blipFill>
          <a:blip r:embed="rId14">
            <a:extLst>
              <a:ext uri="{BEBA8EAE-BF5A-486C-A8C5-ECC9F3942E4B}">
                <a14:imgProps xmlns:a14="http://schemas.microsoft.com/office/drawing/2010/main">
                  <a14:imgLayer r:embed="rId15">
                    <a14:imgEffect>
                      <a14:artisticFilmGrain trans="33000" grainSize="29"/>
                    </a14:imgEffect>
                  </a14:imgLayer>
                </a14:imgProps>
              </a:ext>
              <a:ext uri="{28A0092B-C50C-407E-A947-70E740481C1C}">
                <a14:useLocalDpi xmlns:a14="http://schemas.microsoft.com/office/drawing/2010/main" val="0"/>
              </a:ext>
            </a:extLst>
          </a:blip>
          <a:stretch>
            <a:fillRect/>
          </a:stretch>
        </p:blipFill>
        <p:spPr>
          <a:xfrm>
            <a:off x="11191131" y="-1024217"/>
            <a:ext cx="2048434" cy="2048434"/>
          </a:xfrm>
          <a:prstGeom prst="rect">
            <a:avLst/>
          </a:prstGeom>
        </p:spPr>
      </p:pic>
      <p:sp>
        <p:nvSpPr>
          <p:cNvPr id="52" name="文本框 51"/>
          <p:cNvSpPr txBox="1"/>
          <p:nvPr/>
        </p:nvSpPr>
        <p:spPr>
          <a:xfrm>
            <a:off x="5859589" y="8415830"/>
            <a:ext cx="14906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sp>
        <p:nvSpPr>
          <p:cNvPr id="56" name="矩形 55"/>
          <p:cNvSpPr/>
          <p:nvPr/>
        </p:nvSpPr>
        <p:spPr>
          <a:xfrm>
            <a:off x="2267451" y="11370565"/>
            <a:ext cx="12399688" cy="1355160"/>
          </a:xfrm>
          <a:prstGeom prst="rect">
            <a:avLst/>
          </a:prstGeom>
          <a:gradFill>
            <a:gsLst>
              <a:gs pos="0">
                <a:srgbClr val="DED6BF">
                  <a:alpha val="48000"/>
                </a:srgbClr>
              </a:gs>
              <a:gs pos="100000">
                <a:srgbClr val="D0C49E"/>
              </a:gs>
              <a:gs pos="100000">
                <a:srgbClr val="D0C49E"/>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2" name="文本框 61"/>
          <p:cNvSpPr txBox="1"/>
          <p:nvPr/>
        </p:nvSpPr>
        <p:spPr>
          <a:xfrm>
            <a:off x="-3185795" y="380365"/>
            <a:ext cx="7951470"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sym typeface="+mn-ea"/>
              </a:rPr>
              <a:t>Resolving Domain Names</a:t>
            </a:r>
            <a:endParaRPr kumimoji="0" lang="zh-CN" altLang="en-US"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endParaRPr>
          </a:p>
        </p:txBody>
      </p:sp>
      <p:sp>
        <p:nvSpPr>
          <p:cNvPr id="63" name="等腰三角形 62"/>
          <p:cNvSpPr/>
          <p:nvPr/>
        </p:nvSpPr>
        <p:spPr>
          <a:xfrm rot="3137768">
            <a:off x="5681183" y="321821"/>
            <a:ext cx="198120" cy="186418"/>
          </a:xfrm>
          <a:prstGeom prst="triangle">
            <a:avLst/>
          </a:prstGeom>
          <a:solidFill>
            <a:srgbClr val="CCBE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a:off x="5976738" y="8860211"/>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9" name="文本框 8"/>
          <p:cNvSpPr txBox="1"/>
          <p:nvPr/>
        </p:nvSpPr>
        <p:spPr>
          <a:xfrm>
            <a:off x="1225073" y="8901277"/>
            <a:ext cx="3744401" cy="263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Lorem ipsum dolor sit amet, consectetuer adipiscing elit. Maecenas porttitor congue massa. Fusce posuere, magna sed pulvinar ultricies, purus lectus malesuada libero, sit amet commodo magna eros quis </a:t>
            </a:r>
            <a:r>
              <a:rPr kumimoji="0" lang="en-US" altLang="zh-CN" sz="1600" b="0" i="0" u="none" strike="noStrike" kern="1200" cap="none" spc="0" normalizeH="0" baseline="0" noProof="0" dirty="0" err="1">
                <a:ln>
                  <a:noFill/>
                </a:ln>
                <a:solidFill>
                  <a:srgbClr val="789BA6"/>
                </a:solidFill>
                <a:effectLst/>
                <a:uLnTx/>
                <a:uFillTx/>
                <a:latin typeface="Bookman Old Style" panose="02050604050505020204" pitchFamily="18" charset="0"/>
                <a:ea typeface="等线" panose="02010600030101010101" charset="-122"/>
                <a:cs typeface="+mn-cs"/>
              </a:rPr>
              <a:t>urna</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a:t>
            </a:r>
          </a:p>
        </p:txBody>
      </p:sp>
      <p:sp>
        <p:nvSpPr>
          <p:cNvPr id="10" name="文本框 9"/>
          <p:cNvSpPr txBox="1"/>
          <p:nvPr/>
        </p:nvSpPr>
        <p:spPr>
          <a:xfrm>
            <a:off x="5923113" y="10708285"/>
            <a:ext cx="3744401" cy="2635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Lorem ipsum dolor sit amet, consectetuer adipiscing elit. Maecenas porttitor congue massa. Fusce posuere, magna sed pulvinar ultricies, purus lectus malesuada libero, sit amet commodo magna eros quis </a:t>
            </a:r>
            <a:r>
              <a:rPr kumimoji="0" lang="en-US" altLang="zh-CN" sz="1600" b="0" i="0" u="none" strike="noStrike" kern="1200" cap="none" spc="0" normalizeH="0" baseline="0" noProof="0" dirty="0" err="1">
                <a:ln>
                  <a:noFill/>
                </a:ln>
                <a:solidFill>
                  <a:srgbClr val="789BA6"/>
                </a:solidFill>
                <a:effectLst/>
                <a:uLnTx/>
                <a:uFillTx/>
                <a:latin typeface="Bookman Old Style" panose="02050604050505020204" pitchFamily="18" charset="0"/>
                <a:ea typeface="等线" panose="02010600030101010101" charset="-122"/>
                <a:cs typeface="+mn-cs"/>
              </a:rPr>
              <a:t>urna</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a:t>
            </a:r>
          </a:p>
        </p:txBody>
      </p:sp>
      <p:pic>
        <p:nvPicPr>
          <p:cNvPr id="58" name="图片 57"/>
          <p:cNvPicPr>
            <a:picLocks noChangeAspect="1"/>
          </p:cNvPicPr>
          <p:nvPr/>
        </p:nvPicPr>
        <p:blipFill>
          <a:blip r:embed="rId16">
            <a:extLst>
              <a:ext uri="{BEBA8EAE-BF5A-486C-A8C5-ECC9F3942E4B}">
                <a14:imgProps xmlns:a14="http://schemas.microsoft.com/office/drawing/2010/main">
                  <a14:imgLayer r:embed="rId17">
                    <a14:imgEffect>
                      <a14:artisticFilmGrain trans="12000" grainSize="18"/>
                    </a14:imgEffect>
                  </a14:imgLayer>
                </a14:imgProps>
              </a:ext>
              <a:ext uri="{28A0092B-C50C-407E-A947-70E740481C1C}">
                <a14:useLocalDpi xmlns:a14="http://schemas.microsoft.com/office/drawing/2010/main" val="0"/>
              </a:ext>
            </a:extLst>
          </a:blip>
          <a:stretch>
            <a:fillRect/>
          </a:stretch>
        </p:blipFill>
        <p:spPr>
          <a:xfrm>
            <a:off x="0" y="5527310"/>
            <a:ext cx="12192000" cy="1330690"/>
          </a:xfrm>
          <a:prstGeom prst="rect">
            <a:avLst/>
          </a:prstGeom>
        </p:spPr>
      </p:pic>
      <p:sp>
        <p:nvSpPr>
          <p:cNvPr id="59" name="矩形 58"/>
          <p:cNvSpPr/>
          <p:nvPr/>
        </p:nvSpPr>
        <p:spPr>
          <a:xfrm>
            <a:off x="181302" y="5705050"/>
            <a:ext cx="190606" cy="190606"/>
          </a:xfrm>
          <a:prstGeom prst="rect">
            <a:avLst/>
          </a:prstGeom>
          <a:solidFill>
            <a:srgbClr val="699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等腰三角形 10"/>
          <p:cNvSpPr>
            <a:spLocks noChangeAspect="1"/>
          </p:cNvSpPr>
          <p:nvPr>
            <p:custDataLst>
              <p:tags r:id="rId1"/>
            </p:custDataLst>
          </p:nvPr>
        </p:nvSpPr>
        <p:spPr>
          <a:xfrm rot="8711453">
            <a:off x="425755" y="2047070"/>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2" name="图片 11"/>
          <p:cNvPicPr>
            <a:picLocks noChangeAspect="1"/>
          </p:cNvPicPr>
          <p:nvPr>
            <p:custDataLst>
              <p:tags r:id="rId2"/>
            </p:custDataLst>
          </p:nvPr>
        </p:nvPicPr>
        <p:blipFill>
          <a:blip r:embed="rId18">
            <a:extLst>
              <a:ext uri="{BEBA8EAE-BF5A-486C-A8C5-ECC9F3942E4B}">
                <a14:imgProps xmlns:a14="http://schemas.microsoft.com/office/drawing/2010/main">
                  <a14:imgLayer r:embed="rId19">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49878" y="1975528"/>
            <a:ext cx="518205" cy="518205"/>
          </a:xfrm>
          <a:prstGeom prst="rect">
            <a:avLst/>
          </a:prstGeom>
        </p:spPr>
      </p:pic>
      <p:cxnSp>
        <p:nvCxnSpPr>
          <p:cNvPr id="13" name="直接连接符 12"/>
          <p:cNvCxnSpPr/>
          <p:nvPr>
            <p:custDataLst>
              <p:tags r:id="rId3"/>
            </p:custDataLst>
          </p:nvPr>
        </p:nvCxnSpPr>
        <p:spPr>
          <a:xfrm>
            <a:off x="1282074" y="1985435"/>
            <a:ext cx="6871054"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14" name="文本框 13"/>
          <p:cNvSpPr txBox="1"/>
          <p:nvPr>
            <p:custDataLst>
              <p:tags r:id="rId4"/>
            </p:custDataLst>
          </p:nvPr>
        </p:nvSpPr>
        <p:spPr>
          <a:xfrm>
            <a:off x="1186815" y="1505585"/>
            <a:ext cx="6967220" cy="40132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C000">
                    <a:lumMod val="50000"/>
                  </a:srgbClr>
                </a:solidFill>
                <a:effectLst/>
                <a:uLnTx/>
                <a:uFillTx/>
                <a:latin typeface="等线" panose="02010600030101010101" charset="-122"/>
                <a:ea typeface="等线" panose="02010600030101010101" charset="-122"/>
                <a:cs typeface="+mn-cs"/>
              </a:rPr>
              <a:t>Why do we need </a:t>
            </a:r>
            <a:r>
              <a:rPr kumimoji="0" lang="en-US" altLang="zh-CN" sz="2400" b="0" i="0" u="sng" strike="noStrike" kern="1200" cap="none" spc="0" normalizeH="0" baseline="0" noProof="0" dirty="0">
                <a:ln>
                  <a:noFill/>
                </a:ln>
                <a:solidFill>
                  <a:srgbClr val="FFC000">
                    <a:lumMod val="50000"/>
                  </a:srgbClr>
                </a:solidFill>
                <a:effectLst/>
                <a:uLnTx/>
                <a:uFillTx/>
                <a:latin typeface="等线" panose="02010600030101010101" charset="-122"/>
                <a:ea typeface="等线" panose="02010600030101010101" charset="-122"/>
                <a:cs typeface="+mn-cs"/>
              </a:rPr>
              <a:t>resolving domain names</a:t>
            </a:r>
            <a:r>
              <a:rPr kumimoji="0" lang="en-US" altLang="zh-CN" sz="2400" b="0" i="0" u="none" strike="noStrike" kern="1200" cap="none" spc="0" normalizeH="0" baseline="0" noProof="0" dirty="0">
                <a:ln>
                  <a:noFill/>
                </a:ln>
                <a:solidFill>
                  <a:srgbClr val="FFC000">
                    <a:lumMod val="50000"/>
                  </a:srgbClr>
                </a:solidFill>
                <a:effectLst/>
                <a:uLnTx/>
                <a:uFillTx/>
                <a:latin typeface="等线" panose="02010600030101010101" charset="-122"/>
                <a:ea typeface="等线" panose="02010600030101010101" charset="-122"/>
                <a:cs typeface="+mn-cs"/>
              </a:rPr>
              <a:t>?</a:t>
            </a:r>
          </a:p>
        </p:txBody>
      </p:sp>
      <p:sp>
        <p:nvSpPr>
          <p:cNvPr id="33" name="文本框 32"/>
          <p:cNvSpPr txBox="1"/>
          <p:nvPr>
            <p:custDataLst>
              <p:tags r:id="rId5"/>
            </p:custDataLst>
          </p:nvPr>
        </p:nvSpPr>
        <p:spPr>
          <a:xfrm>
            <a:off x="968375" y="2249170"/>
            <a:ext cx="7623175" cy="23996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      Each host on the Internet is identified by</a:t>
            </a:r>
            <a:r>
              <a:rPr kumimoji="0" lang="en-US" altLang="zh-CN" sz="2000" b="0" i="0" u="sng"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 </a:t>
            </a:r>
            <a:r>
              <a:rPr kumimoji="0" lang="en-US" altLang="zh-CN" sz="2000" b="1" i="1" u="sng"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IP address</a:t>
            </a:r>
            <a:r>
              <a:rPr kumimoji="0" lang="en-US" altLang="zh-CN" sz="20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 If we want to access a host, we should know its </a:t>
            </a:r>
            <a:r>
              <a:rPr kumimoji="0" lang="en-US" altLang="zh-CN" sz="2000" b="1" i="1" u="sng"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IP address</a:t>
            </a:r>
            <a:r>
              <a:rPr kumimoji="0" lang="en-US" altLang="zh-CN" sz="20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 instead of its domain name. However using IP address is </a:t>
            </a:r>
            <a:r>
              <a:rPr kumimoji="0" lang="en-US" altLang="zh-CN" sz="2000" b="1" i="1" u="sng"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not very practical</a:t>
            </a:r>
            <a:r>
              <a:rPr kumimoji="0" lang="en-US" altLang="zh-CN" sz="20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 </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endParaRPr>
          </a:p>
        </p:txBody>
      </p:sp>
      <p:sp>
        <p:nvSpPr>
          <p:cNvPr id="15" name="圆角矩形 14"/>
          <p:cNvSpPr/>
          <p:nvPr/>
        </p:nvSpPr>
        <p:spPr>
          <a:xfrm>
            <a:off x="1565910" y="4399915"/>
            <a:ext cx="2214880" cy="1078230"/>
          </a:xfrm>
          <a:prstGeom prst="roundRect">
            <a:avLst/>
          </a:prstGeom>
          <a:solidFill>
            <a:srgbClr val="BDCFCF"/>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sym typeface="+mn-ea"/>
              </a:rPr>
              <a:t>www.baidu.com</a:t>
            </a: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圆角矩形 15"/>
          <p:cNvSpPr/>
          <p:nvPr/>
        </p:nvSpPr>
        <p:spPr>
          <a:xfrm>
            <a:off x="4309110" y="4424680"/>
            <a:ext cx="4185285" cy="1078230"/>
          </a:xfrm>
          <a:prstGeom prst="roundRect">
            <a:avLst/>
          </a:prstGeom>
          <a:solidFill>
            <a:srgbClr val="BDCFCF"/>
          </a:solidFill>
          <a:ln>
            <a:solidFill>
              <a:srgbClr val="000000">
                <a:alpha val="0"/>
              </a:srgb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sym typeface="+mn-ea"/>
              </a:rPr>
              <a:t>2409:8c54:870:28:0:ff:b049:5cef</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384">
        <p15:prstTrans prst="peelOff"/>
      </p:transition>
    </mc:Choice>
    <mc:Fallback xmlns="">
      <p:transition spd="slow" advTm="2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750"/>
                                        <p:tgtEl>
                                          <p:spTgt spid="27"/>
                                        </p:tgtEl>
                                      </p:cBhvr>
                                    </p:animEffect>
                                  </p:childTnLst>
                                </p:cTn>
                              </p:par>
                              <p:par>
                                <p:cTn id="8" presetID="42" presetClass="path" presetSubtype="0" decel="100000" fill="hold" grpId="0" nodeType="withEffect">
                                  <p:stCondLst>
                                    <p:cond delay="0"/>
                                  </p:stCondLst>
                                  <p:childTnLst>
                                    <p:animMotion origin="layout" path="M 4.79167E-6 3.7037E-6 L 0.30208 3.7037E-6 " pathEditMode="relative" rAng="0" ptsTypes="AA">
                                      <p:cBhvr>
                                        <p:cTn id="9" dur="1750" fill="hold"/>
                                        <p:tgtEl>
                                          <p:spTgt spid="62"/>
                                        </p:tgtEl>
                                        <p:attrNameLst>
                                          <p:attrName>ppt_x</p:attrName>
                                          <p:attrName>ppt_y</p:attrName>
                                        </p:attrNameLst>
                                      </p:cBhvr>
                                      <p:rCtr x="15104" y="0"/>
                                    </p:animMotion>
                                  </p:childTnLst>
                                </p:cTn>
                              </p:par>
                              <p:par>
                                <p:cTn id="10" presetID="42" presetClass="entr" presetSubtype="0" fill="hold" grpId="0" nodeType="withEffect">
                                  <p:stCondLst>
                                    <p:cond delay="500"/>
                                  </p:stCondLst>
                                  <p:iterate type="wd">
                                    <p:tmPct val="1000"/>
                                  </p:iterate>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iterate type="wd">
                                    <p:tmPct val="1000"/>
                                  </p:iterate>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iterate type="wd">
                                    <p:tmPct val="1000"/>
                                  </p:iterate>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iterate type="wd">
                                    <p:tmPct val="1000"/>
                                  </p:iterate>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1" grpId="0" bldLvl="0" animBg="1"/>
      <p:bldP spid="14" grpId="0"/>
      <p:bldP spid="33" grpId="0"/>
      <p:bldP spid="15" grpId="0" animBg="1"/>
      <p:bldP spid="15" grpId="1" animBg="1"/>
      <p:bldP spid="16" grpId="0" bldLvl="0" animBg="1"/>
      <p:bldP spid="1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5" name="任意多边形: 形状 4"/>
          <p:cNvSpPr>
            <a:spLocks noChangeAspect="1"/>
          </p:cNvSpPr>
          <p:nvPr/>
        </p:nvSpPr>
        <p:spPr>
          <a:xfrm>
            <a:off x="-1023258" y="5834742"/>
            <a:ext cx="2046516" cy="204651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8C8C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p:nvSpPr>
        <p:spPr>
          <a:xfrm>
            <a:off x="886781" y="2369346"/>
            <a:ext cx="527484" cy="527484"/>
          </a:xfrm>
          <a:prstGeom prst="ellipse">
            <a:avLst/>
          </a:prstGeom>
          <a:solidFill>
            <a:srgbClr val="CCB8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318978" y="2008169"/>
            <a:ext cx="270733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sp>
        <p:nvSpPr>
          <p:cNvPr id="12" name="文本框 11"/>
          <p:cNvSpPr txBox="1"/>
          <p:nvPr/>
        </p:nvSpPr>
        <p:spPr>
          <a:xfrm>
            <a:off x="1859126" y="4310756"/>
            <a:ext cx="1585842"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96A894">
                    <a:alpha val="0"/>
                  </a:srgbClr>
                </a:solidFill>
                <a:effectLst/>
                <a:uLnTx/>
                <a:uFillTx/>
                <a:latin typeface="新宋体" panose="02010609030101010101" pitchFamily="49" charset="-122"/>
                <a:ea typeface="新宋体" panose="02010609030101010101" pitchFamily="49" charset="-122"/>
                <a:cs typeface="+mn-cs"/>
              </a:rPr>
              <a:t>模板</a:t>
            </a:r>
          </a:p>
        </p:txBody>
      </p:sp>
      <p:sp>
        <p:nvSpPr>
          <p:cNvPr id="13" name="文本框 12"/>
          <p:cNvSpPr txBox="1"/>
          <p:nvPr/>
        </p:nvSpPr>
        <p:spPr>
          <a:xfrm>
            <a:off x="2853086" y="4408522"/>
            <a:ext cx="2672679"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958E7E">
                    <a:alpha val="0"/>
                  </a:srgbClr>
                </a:solidFill>
                <a:effectLst/>
                <a:uLnTx/>
                <a:uFillTx/>
                <a:latin typeface="Bookman Old Style" panose="02050604050505020204" pitchFamily="18" charset="0"/>
                <a:ea typeface="方正姚体" panose="02010601030101010101" pitchFamily="2" charset="-122"/>
                <a:cs typeface="+mn-cs"/>
              </a:rPr>
              <a:t>TEMPLATETEMPLATE</a:t>
            </a:r>
            <a:endParaRPr kumimoji="0" lang="zh-CN" altLang="en-US" sz="700" b="0" i="0" u="none" strike="noStrike" kern="1200" cap="none" spc="0" normalizeH="0" baseline="0" noProof="0" dirty="0">
              <a:ln>
                <a:noFill/>
              </a:ln>
              <a:solidFill>
                <a:srgbClr val="958E7E">
                  <a:alpha val="0"/>
                </a:srgbClr>
              </a:solidFill>
              <a:effectLst/>
              <a:uLnTx/>
              <a:uFillTx/>
              <a:latin typeface="Bookman Old Style" panose="02050604050505020204" pitchFamily="18" charset="0"/>
              <a:ea typeface="方正姚体" panose="02010601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rgbClr val="958E7E">
                  <a:alpha val="0"/>
                </a:srgbClr>
              </a:solidFill>
              <a:effectLst/>
              <a:uLnTx/>
              <a:uFillTx/>
              <a:latin typeface="Bookman Old Style" panose="02050604050505020204" pitchFamily="18" charset="0"/>
              <a:ea typeface="方正姚体" panose="02010601030101010101" pitchFamily="2" charset="-122"/>
              <a:cs typeface="+mn-cs"/>
            </a:endParaRPr>
          </a:p>
        </p:txBody>
      </p:sp>
      <p:sp>
        <p:nvSpPr>
          <p:cNvPr id="35" name="任意多边形: 形状 34"/>
          <p:cNvSpPr/>
          <p:nvPr/>
        </p:nvSpPr>
        <p:spPr>
          <a:xfrm>
            <a:off x="-8251624" y="1729653"/>
            <a:ext cx="6187754" cy="1956316"/>
          </a:xfrm>
          <a:custGeom>
            <a:avLst/>
            <a:gdLst>
              <a:gd name="connsiteX0" fmla="*/ 0 w 6187754"/>
              <a:gd name="connsiteY0" fmla="*/ 0 h 1956316"/>
              <a:gd name="connsiteX1" fmla="*/ 6187754 w 6187754"/>
              <a:gd name="connsiteY1" fmla="*/ 0 h 1956316"/>
              <a:gd name="connsiteX2" fmla="*/ 6109015 w 6187754"/>
              <a:gd name="connsiteY2" fmla="*/ 163452 h 1956316"/>
              <a:gd name="connsiteX3" fmla="*/ 3270333 w 6187754"/>
              <a:gd name="connsiteY3" fmla="*/ 1953525 h 1956316"/>
              <a:gd name="connsiteX4" fmla="*/ 3159959 w 6187754"/>
              <a:gd name="connsiteY4" fmla="*/ 1956316 h 1956316"/>
              <a:gd name="connsiteX5" fmla="*/ 3027795 w 6187754"/>
              <a:gd name="connsiteY5" fmla="*/ 1956316 h 1956316"/>
              <a:gd name="connsiteX6" fmla="*/ 2917421 w 6187754"/>
              <a:gd name="connsiteY6" fmla="*/ 1953525 h 1956316"/>
              <a:gd name="connsiteX7" fmla="*/ 78739 w 6187754"/>
              <a:gd name="connsiteY7" fmla="*/ 163452 h 1956316"/>
              <a:gd name="connsiteX8" fmla="*/ 0 w 6187754"/>
              <a:gd name="connsiteY8" fmla="*/ 0 h 195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7754" h="1956316">
                <a:moveTo>
                  <a:pt x="0" y="0"/>
                </a:moveTo>
                <a:lnTo>
                  <a:pt x="6187754" y="0"/>
                </a:lnTo>
                <a:lnTo>
                  <a:pt x="6109015" y="163452"/>
                </a:lnTo>
                <a:cubicBezTo>
                  <a:pt x="5554744" y="1183771"/>
                  <a:pt x="4497668" y="1891312"/>
                  <a:pt x="3270333" y="1953525"/>
                </a:cubicBezTo>
                <a:lnTo>
                  <a:pt x="3159959" y="1956316"/>
                </a:lnTo>
                <a:lnTo>
                  <a:pt x="3027795" y="1956316"/>
                </a:lnTo>
                <a:lnTo>
                  <a:pt x="2917421" y="1953525"/>
                </a:lnTo>
                <a:cubicBezTo>
                  <a:pt x="1690086" y="1891312"/>
                  <a:pt x="633010" y="1183771"/>
                  <a:pt x="78739" y="163452"/>
                </a:cubicBez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1746823" y="3329822"/>
            <a:ext cx="132164" cy="1671"/>
          </a:xfrm>
          <a:custGeom>
            <a:avLst/>
            <a:gdLst>
              <a:gd name="connsiteX0" fmla="*/ 0 w 132164"/>
              <a:gd name="connsiteY0" fmla="*/ 0 h 1671"/>
              <a:gd name="connsiteX1" fmla="*/ 132164 w 132164"/>
              <a:gd name="connsiteY1" fmla="*/ 0 h 1671"/>
              <a:gd name="connsiteX2" fmla="*/ 66082 w 132164"/>
              <a:gd name="connsiteY2" fmla="*/ 1671 h 1671"/>
              <a:gd name="connsiteX3" fmla="*/ 0 w 132164"/>
              <a:gd name="connsiteY3" fmla="*/ 0 h 1671"/>
            </a:gdLst>
            <a:ahLst/>
            <a:cxnLst>
              <a:cxn ang="0">
                <a:pos x="connsiteX0" y="connsiteY0"/>
              </a:cxn>
              <a:cxn ang="0">
                <a:pos x="connsiteX1" y="connsiteY1"/>
              </a:cxn>
              <a:cxn ang="0">
                <a:pos x="connsiteX2" y="connsiteY2"/>
              </a:cxn>
              <a:cxn ang="0">
                <a:pos x="connsiteX3" y="connsiteY3"/>
              </a:cxn>
            </a:cxnLst>
            <a:rect l="l" t="t" r="r" b="b"/>
            <a:pathLst>
              <a:path w="132164" h="1671">
                <a:moveTo>
                  <a:pt x="0" y="0"/>
                </a:moveTo>
                <a:lnTo>
                  <a:pt x="132164" y="0"/>
                </a:lnTo>
                <a:lnTo>
                  <a:pt x="66082" y="1671"/>
                </a:lnTo>
                <a:lnTo>
                  <a:pt x="0" y="0"/>
                </a:lnTo>
                <a:close/>
              </a:path>
            </a:pathLst>
          </a:custGeom>
          <a:solidFill>
            <a:srgbClr val="96A89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459972" y="3410650"/>
            <a:ext cx="571403" cy="275319"/>
            <a:chOff x="3271127" y="2714080"/>
            <a:chExt cx="571403" cy="275319"/>
          </a:xfrm>
        </p:grpSpPr>
        <p:sp>
          <p:nvSpPr>
            <p:cNvPr id="38" name="任意多边形: 形状 37"/>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9" name="任意多边形: 形状 38"/>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 name="任意多边形: 形状 40"/>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任意多边形: 形状 41"/>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文本框 43"/>
          <p:cNvSpPr txBox="1"/>
          <p:nvPr/>
        </p:nvSpPr>
        <p:spPr>
          <a:xfrm>
            <a:off x="512982" y="3345294"/>
            <a:ext cx="2219511"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TEM</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rPr>
              <a:t>PLATE</a:t>
            </a:r>
            <a:endParaRPr kumimoji="0" lang="zh-CN" altLang="en-US" sz="2800" b="0" i="0" u="none" strike="noStrike" kern="1200" cap="none" spc="0" normalizeH="0" baseline="0" noProof="0" dirty="0">
              <a:ln>
                <a:noFill/>
              </a:ln>
              <a:solidFill>
                <a:srgbClr val="938B80">
                  <a:alpha val="0"/>
                </a:srgbClr>
              </a:solidFill>
              <a:effectLst/>
              <a:uLnTx/>
              <a:uFillTx/>
              <a:latin typeface="Bookman Old Style" panose="02050604050505020204" pitchFamily="18" charset="0"/>
              <a:ea typeface="方正姚体" panose="02010601030101010101" pitchFamily="2" charset="-122"/>
              <a:cs typeface="+mn-cs"/>
            </a:endParaRPr>
          </a:p>
        </p:txBody>
      </p:sp>
      <p:pic>
        <p:nvPicPr>
          <p:cNvPr id="46" name="图片 45"/>
          <p:cNvPicPr>
            <a:picLocks noChangeAspect="1"/>
          </p:cNvPicPr>
          <p:nvPr/>
        </p:nvPicPr>
        <p:blipFill rotWithShape="1">
          <a:blip r:embed="rId6">
            <a:extLst>
              <a:ext uri="{28A0092B-C50C-407E-A947-70E740481C1C}">
                <a14:useLocalDpi xmlns:a14="http://schemas.microsoft.com/office/drawing/2010/main" val="0"/>
              </a:ext>
            </a:extLst>
          </a:blip>
          <a:srcRect t="24813" r="79093"/>
          <a:stretch>
            <a:fillRect/>
          </a:stretch>
        </p:blipFill>
        <p:spPr>
          <a:xfrm>
            <a:off x="-141483" y="895139"/>
            <a:ext cx="1399936" cy="5999000"/>
          </a:xfrm>
          <a:prstGeom prst="rect">
            <a:avLst/>
          </a:prstGeom>
        </p:spPr>
      </p:pic>
      <p:cxnSp>
        <p:nvCxnSpPr>
          <p:cNvPr id="48" name="直接连接符 47"/>
          <p:cNvCxnSpPr/>
          <p:nvPr/>
        </p:nvCxnSpPr>
        <p:spPr>
          <a:xfrm>
            <a:off x="548504" y="2368418"/>
            <a:ext cx="0" cy="2551924"/>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1023730" y="6341866"/>
            <a:ext cx="1760694"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917F6F">
                    <a:alpha val="70000"/>
                  </a:srgbClr>
                </a:solidFill>
                <a:effectLst/>
                <a:uLnTx/>
                <a:uFillTx/>
                <a:latin typeface="Bookman Old Style" panose="02050604050505020204" pitchFamily="18" charset="0"/>
                <a:ea typeface="等线" panose="02010600030101010101" charset="-122"/>
                <a:cs typeface="+mn-cs"/>
              </a:rPr>
              <a:t>BAIWU MOZHI</a:t>
            </a:r>
            <a:endParaRPr kumimoji="0" lang="zh-CN" altLang="en-US" sz="1050" b="0" i="0" u="none" strike="noStrike" kern="1200" cap="none" spc="0" normalizeH="0" baseline="0" noProof="0" dirty="0">
              <a:ln>
                <a:noFill/>
              </a:ln>
              <a:solidFill>
                <a:srgbClr val="917F6F">
                  <a:alpha val="70000"/>
                </a:srgbClr>
              </a:solidFill>
              <a:effectLst/>
              <a:uLnTx/>
              <a:uFillTx/>
              <a:latin typeface="Bookman Old Style" panose="02050604050505020204" pitchFamily="18" charset="0"/>
              <a:ea typeface="等线" panose="02010600030101010101" charset="-122"/>
              <a:cs typeface="+mn-cs"/>
            </a:endParaRPr>
          </a:p>
        </p:txBody>
      </p:sp>
      <p:sp>
        <p:nvSpPr>
          <p:cNvPr id="52" name="流程图: 终止 51"/>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59" name="椭圆 58"/>
          <p:cNvSpPr/>
          <p:nvPr/>
        </p:nvSpPr>
        <p:spPr>
          <a:xfrm>
            <a:off x="3278537" y="5841742"/>
            <a:ext cx="4808289" cy="4808289"/>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1" name="直接连接符 60"/>
          <p:cNvCxnSpPr>
            <a:stCxn id="59" idx="0"/>
            <a:endCxn id="59" idx="4"/>
          </p:cNvCxnSpPr>
          <p:nvPr/>
        </p:nvCxnSpPr>
        <p:spPr>
          <a:xfrm>
            <a:off x="5682682" y="5841742"/>
            <a:ext cx="0" cy="4808289"/>
          </a:xfrm>
          <a:prstGeom prst="lin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6" name="矩形 65"/>
          <p:cNvSpPr/>
          <p:nvPr/>
        </p:nvSpPr>
        <p:spPr>
          <a:xfrm>
            <a:off x="2370482" y="571607"/>
            <a:ext cx="5897218" cy="739698"/>
          </a:xfrm>
          <a:prstGeom prst="rect">
            <a:avLst/>
          </a:prstGeom>
          <a:noFill/>
          <a:ln w="222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椭圆 68"/>
          <p:cNvSpPr/>
          <p:nvPr/>
        </p:nvSpPr>
        <p:spPr>
          <a:xfrm>
            <a:off x="2573102" y="374376"/>
            <a:ext cx="367727" cy="367727"/>
          </a:xfrm>
          <a:prstGeom prst="ellipse">
            <a:avLst/>
          </a:prstGeom>
          <a:solidFill>
            <a:srgbClr val="96A8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0" name="椭圆 69"/>
          <p:cNvSpPr/>
          <p:nvPr/>
        </p:nvSpPr>
        <p:spPr>
          <a:xfrm>
            <a:off x="3444968" y="500846"/>
            <a:ext cx="153574" cy="153574"/>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1" name="椭圆 70"/>
          <p:cNvSpPr/>
          <p:nvPr/>
        </p:nvSpPr>
        <p:spPr>
          <a:xfrm>
            <a:off x="3799190" y="207807"/>
            <a:ext cx="725242" cy="725242"/>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p:nvGrpSpPr>
        <p:grpSpPr>
          <a:xfrm>
            <a:off x="8748000" y="-4898689"/>
            <a:ext cx="6858000" cy="6858000"/>
            <a:chOff x="8748000" y="-3427200"/>
            <a:chExt cx="6858000" cy="6858000"/>
          </a:xfrm>
        </p:grpSpPr>
        <p:pic>
          <p:nvPicPr>
            <p:cNvPr id="4" name="图片 3"/>
            <p:cNvPicPr>
              <a:picLocks noChangeAspect="1"/>
            </p:cNvPicPr>
            <p:nvPr/>
          </p:nvPicPr>
          <p:blipFill>
            <a:blip r:embed="rId7">
              <a:extLst>
                <a:ext uri="{BEBA8EAE-BF5A-486C-A8C5-ECC9F3942E4B}">
                  <a14:imgProps xmlns:a14="http://schemas.microsoft.com/office/drawing/2010/main">
                    <a14:imgLayer r:embed="rId8">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27200"/>
              <a:ext cx="6858000" cy="6858000"/>
            </a:xfrm>
            <a:prstGeom prst="rect">
              <a:avLst/>
            </a:prstGeom>
          </p:spPr>
        </p:pic>
        <p:pic>
          <p:nvPicPr>
            <p:cNvPr id="7" name="图片 6"/>
            <p:cNvPicPr>
              <a:picLocks noChangeAspect="1"/>
            </p:cNvPicPr>
            <p:nvPr/>
          </p:nvPicPr>
          <p:blipFill>
            <a:blip r:embed="rId9">
              <a:extLst>
                <a:ext uri="{BEBA8EAE-BF5A-486C-A8C5-ECC9F3942E4B}">
                  <a14:imgProps xmlns:a14="http://schemas.microsoft.com/office/drawing/2010/main">
                    <a14:imgLayer r:embed="rId10">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081218" y="1462156"/>
              <a:ext cx="6194073" cy="1956986"/>
            </a:xfrm>
            <a:prstGeom prst="rect">
              <a:avLst/>
            </a:prstGeom>
          </p:spPr>
        </p:pic>
      </p:grpSp>
      <p:grpSp>
        <p:nvGrpSpPr>
          <p:cNvPr id="6" name="组合 5"/>
          <p:cNvGrpSpPr/>
          <p:nvPr/>
        </p:nvGrpSpPr>
        <p:grpSpPr>
          <a:xfrm>
            <a:off x="7428447" y="5257890"/>
            <a:ext cx="8177553" cy="6858000"/>
            <a:chOff x="7428447" y="3419142"/>
            <a:chExt cx="8177553" cy="6858000"/>
          </a:xfrm>
        </p:grpSpPr>
        <p:pic>
          <p:nvPicPr>
            <p:cNvPr id="3" name="图片 2"/>
            <p:cNvPicPr>
              <a:picLocks noChangeAspect="1"/>
            </p:cNvPicPr>
            <p:nvPr/>
          </p:nvPicPr>
          <p:blipFill>
            <a:blip r:embed="rId7">
              <a:extLst>
                <a:ext uri="{BEBA8EAE-BF5A-486C-A8C5-ECC9F3942E4B}">
                  <a14:imgProps xmlns:a14="http://schemas.microsoft.com/office/drawing/2010/main">
                    <a14:imgLayer r:embed="rId8">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748000" y="3419142"/>
              <a:ext cx="6858000" cy="6858000"/>
            </a:xfrm>
            <a:prstGeom prst="rect">
              <a:avLst/>
            </a:prstGeom>
          </p:spPr>
        </p:pic>
        <p:sp>
          <p:nvSpPr>
            <p:cNvPr id="54" name="文本框 53"/>
            <p:cNvSpPr txBox="1"/>
            <p:nvPr/>
          </p:nvSpPr>
          <p:spPr>
            <a:xfrm>
              <a:off x="11082469" y="4825594"/>
              <a:ext cx="133369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rPr>
                <a:t>Ⅲ</a:t>
              </a:r>
              <a:endParaRPr kumimoji="0" lang="zh-CN" altLang="en-US" sz="8800" b="0" i="0" u="none" strike="noStrike" kern="1200" cap="none" spc="0" normalizeH="0" baseline="0" noProof="0" dirty="0">
                <a:ln>
                  <a:noFill/>
                </a:ln>
                <a:solidFill>
                  <a:prstClr val="white">
                    <a:alpha val="79000"/>
                  </a:prstClr>
                </a:solidFill>
                <a:effectLst/>
                <a:uLnTx/>
                <a:uFillTx/>
                <a:latin typeface="Bookman Old Style" panose="02050604050505020204" pitchFamily="18" charset="0"/>
                <a:ea typeface="等线" panose="02010600030101010101" charset="-122"/>
                <a:cs typeface="+mn-cs"/>
              </a:endParaRPr>
            </a:p>
          </p:txBody>
        </p:sp>
        <p:pic>
          <p:nvPicPr>
            <p:cNvPr id="14" name="图片 13"/>
            <p:cNvPicPr>
              <a:picLocks noChangeAspect="1"/>
            </p:cNvPicPr>
            <p:nvPr/>
          </p:nvPicPr>
          <p:blipFill>
            <a:blip r:embed="rId11">
              <a:extLst>
                <a:ext uri="{BEBA8EAE-BF5A-486C-A8C5-ECC9F3942E4B}">
                  <a14:imgProps xmlns:a14="http://schemas.microsoft.com/office/drawing/2010/main">
                    <a14:imgLayer r:embed="rId12">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7428447" y="5989693"/>
              <a:ext cx="4816257" cy="987638"/>
            </a:xfrm>
            <a:prstGeom prst="rect">
              <a:avLst/>
            </a:prstGeom>
            <a:effectLst/>
          </p:spPr>
        </p:pic>
      </p:grpSp>
      <p:sp>
        <p:nvSpPr>
          <p:cNvPr id="9" name="文本框 8"/>
          <p:cNvSpPr txBox="1"/>
          <p:nvPr/>
        </p:nvSpPr>
        <p:spPr>
          <a:xfrm>
            <a:off x="2851112" y="3294475"/>
            <a:ext cx="3521113" cy="1200329"/>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7CA495">
                    <a:alpha val="0"/>
                  </a:srgbClr>
                </a:solidFill>
                <a:effectLst/>
                <a:uLnTx/>
                <a:uFillTx/>
                <a:latin typeface="新宋体" panose="02010609030101010101" pitchFamily="49" charset="-122"/>
                <a:ea typeface="新宋体" panose="02010609030101010101" pitchFamily="49" charset="-122"/>
                <a:cs typeface="+mn-cs"/>
              </a:rPr>
              <a:t>以欢笑</a:t>
            </a:r>
            <a:endParaRPr kumimoji="0" lang="zh-CN" altLang="en-US" sz="2000" b="0" i="0" u="none" strike="noStrike" kern="1200" cap="none" spc="0" normalizeH="0" baseline="0" noProof="0" dirty="0">
              <a:ln>
                <a:noFill/>
              </a:ln>
              <a:solidFill>
                <a:srgbClr val="7CA495">
                  <a:alpha val="0"/>
                </a:srgbClr>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276225" y="2279987"/>
            <a:ext cx="3400425"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7CA495">
                    <a:alpha val="0"/>
                  </a:srgbClr>
                </a:solidFill>
                <a:effectLst/>
                <a:uLnTx/>
                <a:uFillTx/>
                <a:latin typeface="新宋体" panose="02010609030101010101" pitchFamily="49" charset="-122"/>
                <a:ea typeface="新宋体" panose="02010609030101010101" pitchFamily="49" charset="-122"/>
                <a:cs typeface="+mn-cs"/>
              </a:rPr>
              <a:t>致哀歌</a:t>
            </a:r>
          </a:p>
        </p:txBody>
      </p:sp>
      <p:grpSp>
        <p:nvGrpSpPr>
          <p:cNvPr id="16" name="组合 15"/>
          <p:cNvGrpSpPr/>
          <p:nvPr/>
        </p:nvGrpSpPr>
        <p:grpSpPr>
          <a:xfrm>
            <a:off x="8939541" y="170264"/>
            <a:ext cx="1320707" cy="636356"/>
            <a:chOff x="3271127" y="2714080"/>
            <a:chExt cx="571403" cy="275319"/>
          </a:xfrm>
        </p:grpSpPr>
        <p:sp>
          <p:nvSpPr>
            <p:cNvPr id="17" name="任意多边形: 形状 16"/>
            <p:cNvSpPr/>
            <p:nvPr/>
          </p:nvSpPr>
          <p:spPr>
            <a:xfrm>
              <a:off x="3271127" y="2714080"/>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任意多边形: 形状 17"/>
            <p:cNvSpPr/>
            <p:nvPr/>
          </p:nvSpPr>
          <p:spPr>
            <a:xfrm>
              <a:off x="3271127" y="277064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9" name="任意多边形: 形状 18"/>
            <p:cNvSpPr/>
            <p:nvPr/>
          </p:nvSpPr>
          <p:spPr>
            <a:xfrm>
              <a:off x="3271127" y="282519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0" name="任意多边形: 形状 19"/>
            <p:cNvSpPr/>
            <p:nvPr/>
          </p:nvSpPr>
          <p:spPr>
            <a:xfrm>
              <a:off x="3271127" y="2879757"/>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形状 20"/>
            <p:cNvSpPr/>
            <p:nvPr/>
          </p:nvSpPr>
          <p:spPr>
            <a:xfrm>
              <a:off x="3271127" y="293431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w="47625">
              <a:solidFill>
                <a:srgbClr val="607681">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2" name="椭圆 21"/>
          <p:cNvSpPr/>
          <p:nvPr/>
        </p:nvSpPr>
        <p:spPr>
          <a:xfrm>
            <a:off x="5519306" y="5678367"/>
            <a:ext cx="326750" cy="326750"/>
          </a:xfrm>
          <a:prstGeom prst="ellipse">
            <a:avLst/>
          </a:prstGeom>
          <a:noFill/>
          <a:ln w="12700">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2" name="文本框 61"/>
          <p:cNvSpPr txBox="1"/>
          <p:nvPr>
            <p:custDataLst>
              <p:tags r:id="rId1"/>
            </p:custDataLst>
          </p:nvPr>
        </p:nvSpPr>
        <p:spPr>
          <a:xfrm>
            <a:off x="-3185795" y="380365"/>
            <a:ext cx="7951470"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sym typeface="+mn-ea"/>
              </a:rPr>
              <a:t>Resolving Domain Names</a:t>
            </a:r>
            <a:endParaRPr kumimoji="0" lang="zh-CN" altLang="en-US"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endParaRPr>
          </a:p>
        </p:txBody>
      </p:sp>
      <p:sp>
        <p:nvSpPr>
          <p:cNvPr id="10" name="等腰三角形 9"/>
          <p:cNvSpPr>
            <a:spLocks noChangeAspect="1"/>
          </p:cNvSpPr>
          <p:nvPr>
            <p:custDataLst>
              <p:tags r:id="rId2"/>
            </p:custDataLst>
          </p:nvPr>
        </p:nvSpPr>
        <p:spPr>
          <a:xfrm rot="8711453">
            <a:off x="425755" y="2047070"/>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3" name="图片 22"/>
          <p:cNvPicPr>
            <a:picLocks noChangeAspect="1"/>
          </p:cNvPicPr>
          <p:nvPr>
            <p:custDataLst>
              <p:tags r:id="rId3"/>
            </p:custDataLst>
          </p:nvPr>
        </p:nvPicPr>
        <p:blipFill>
          <a:blip r:embed="rId13">
            <a:extLst>
              <a:ext uri="{BEBA8EAE-BF5A-486C-A8C5-ECC9F3942E4B}">
                <a14:imgProps xmlns:a14="http://schemas.microsoft.com/office/drawing/2010/main">
                  <a14:imgLayer r:embed="rId14">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49878" y="1975528"/>
            <a:ext cx="518205" cy="518205"/>
          </a:xfrm>
          <a:prstGeom prst="rect">
            <a:avLst/>
          </a:prstGeom>
        </p:spPr>
      </p:pic>
      <p:sp>
        <p:nvSpPr>
          <p:cNvPr id="33" name="文本框 32"/>
          <p:cNvSpPr txBox="1"/>
          <p:nvPr>
            <p:custDataLst>
              <p:tags r:id="rId4"/>
            </p:custDataLst>
          </p:nvPr>
        </p:nvSpPr>
        <p:spPr>
          <a:xfrm>
            <a:off x="1090295" y="2280285"/>
            <a:ext cx="6793230" cy="3334385"/>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     </a:t>
            </a:r>
            <a:r>
              <a:rPr kumimoji="0" lang="en-US" altLang="zh-CN" sz="2000" b="1" i="1"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The host uses </a:t>
            </a:r>
            <a:r>
              <a:rPr kumimoji="0" lang="en-US" altLang="zh-CN" sz="2000" b="1" i="1" u="sng"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recursive query</a:t>
            </a:r>
            <a:r>
              <a:rPr kumimoji="0" lang="en-US" altLang="zh-CN" sz="2000" b="1" i="1"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 to the local name server</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---&gt; The host asks the local name server. And when the local name server doesn’t know, it continues to send the query request message to the root name server as the DNS customer, rather than letting the host make the next query. </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    </a:t>
            </a:r>
            <a:r>
              <a:rPr kumimoji="0" lang="en-US" altLang="zh-CN" sz="2000" b="1" i="1"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  </a:t>
            </a:r>
            <a:endParaRPr kumimoji="0" lang="en-US" altLang="zh-CN" sz="20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endParaRPr>
          </a:p>
        </p:txBody>
      </p:sp>
      <p:pic>
        <p:nvPicPr>
          <p:cNvPr id="89" name="图片 88"/>
          <p:cNvPicPr>
            <a:picLocks noChangeAspect="1"/>
          </p:cNvPicPr>
          <p:nvPr/>
        </p:nvPicPr>
        <p:blipFill>
          <a:blip r:embed="rId15"/>
          <a:stretch>
            <a:fillRect/>
          </a:stretch>
        </p:blipFill>
        <p:spPr>
          <a:xfrm>
            <a:off x="9508490" y="4119880"/>
            <a:ext cx="1144905" cy="1268095"/>
          </a:xfrm>
          <a:prstGeom prst="rect">
            <a:avLst/>
          </a:prstGeom>
        </p:spPr>
      </p:pic>
      <p:pic>
        <p:nvPicPr>
          <p:cNvPr id="92" name="图片 91"/>
          <p:cNvPicPr>
            <a:picLocks noChangeAspect="1"/>
          </p:cNvPicPr>
          <p:nvPr/>
        </p:nvPicPr>
        <p:blipFill>
          <a:blip r:embed="rId16"/>
          <a:stretch>
            <a:fillRect/>
          </a:stretch>
        </p:blipFill>
        <p:spPr>
          <a:xfrm>
            <a:off x="9570085" y="1793240"/>
            <a:ext cx="1269365" cy="1584960"/>
          </a:xfrm>
          <a:prstGeom prst="rect">
            <a:avLst/>
          </a:prstGeom>
        </p:spPr>
      </p:pic>
      <p:sp>
        <p:nvSpPr>
          <p:cNvPr id="102" name="矩形 101"/>
          <p:cNvSpPr/>
          <p:nvPr/>
        </p:nvSpPr>
        <p:spPr>
          <a:xfrm>
            <a:off x="7663815" y="4636770"/>
            <a:ext cx="1906270" cy="621030"/>
          </a:xfrm>
          <a:prstGeom prst="rect">
            <a:avLst/>
          </a:prstGeom>
          <a:noFill/>
          <a:ln>
            <a:no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User Host</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p:txBody>
      </p:sp>
      <p:cxnSp>
        <p:nvCxnSpPr>
          <p:cNvPr id="107" name="直接箭头连接符 106"/>
          <p:cNvCxnSpPr/>
          <p:nvPr/>
        </p:nvCxnSpPr>
        <p:spPr>
          <a:xfrm flipV="1">
            <a:off x="9869170" y="3358515"/>
            <a:ext cx="10160" cy="86804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15" name="文本框 114"/>
          <p:cNvSpPr txBox="1"/>
          <p:nvPr/>
        </p:nvSpPr>
        <p:spPr>
          <a:xfrm>
            <a:off x="7888605" y="2319020"/>
            <a:ext cx="1584960" cy="876300"/>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Local Name Server</a:t>
            </a:r>
          </a:p>
        </p:txBody>
      </p:sp>
      <p:sp>
        <p:nvSpPr>
          <p:cNvPr id="119" name="文本框 118"/>
          <p:cNvSpPr txBox="1"/>
          <p:nvPr/>
        </p:nvSpPr>
        <p:spPr>
          <a:xfrm>
            <a:off x="9386570" y="3566795"/>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a:t>
            </a:r>
          </a:p>
        </p:txBody>
      </p:sp>
      <p:sp>
        <p:nvSpPr>
          <p:cNvPr id="128" name="文本框 127"/>
          <p:cNvSpPr txBox="1"/>
          <p:nvPr/>
        </p:nvSpPr>
        <p:spPr>
          <a:xfrm>
            <a:off x="7841615" y="4085590"/>
            <a:ext cx="1211580" cy="481330"/>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p:txBody>
      </p:sp>
      <p:cxnSp>
        <p:nvCxnSpPr>
          <p:cNvPr id="161" name="直接箭头连接符 160"/>
          <p:cNvCxnSpPr/>
          <p:nvPr/>
        </p:nvCxnSpPr>
        <p:spPr>
          <a:xfrm flipH="1">
            <a:off x="10180320" y="3285490"/>
            <a:ext cx="6985" cy="105219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62" name="文本框 161"/>
          <p:cNvSpPr txBox="1"/>
          <p:nvPr/>
        </p:nvSpPr>
        <p:spPr>
          <a:xfrm>
            <a:off x="10225405" y="3594100"/>
            <a:ext cx="5226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10</a:t>
            </a:r>
          </a:p>
        </p:txBody>
      </p:sp>
      <p:sp>
        <p:nvSpPr>
          <p:cNvPr id="163" name="文本框 162"/>
          <p:cNvSpPr txBox="1"/>
          <p:nvPr/>
        </p:nvSpPr>
        <p:spPr>
          <a:xfrm>
            <a:off x="10575925" y="3467100"/>
            <a:ext cx="1487170" cy="531495"/>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the target IP address </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Tm="398">
        <p:fade/>
      </p:transition>
    </mc:Choice>
    <mc:Fallback xmlns="">
      <p:transition spd="med" advTm="3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4.79167E-6 3.7037E-6 L 0.30208 3.7037E-6 " pathEditMode="relative" rAng="0" ptsTypes="AA">
                                      <p:cBhvr>
                                        <p:cTn id="6" dur="1750" fill="hold"/>
                                        <p:tgtEl>
                                          <p:spTgt spid="62"/>
                                        </p:tgtEl>
                                        <p:attrNameLst>
                                          <p:attrName>ppt_x</p:attrName>
                                          <p:attrName>ppt_y</p:attrName>
                                        </p:attrNameLst>
                                      </p:cBhvr>
                                      <p:rCtr x="15104" y="0"/>
                                    </p:animMotion>
                                  </p:childTnLst>
                                </p:cTn>
                              </p:par>
                              <p:par>
                                <p:cTn id="7" presetID="42" presetClass="entr" presetSubtype="0" fill="hold" grpId="0" nodeType="withEffect">
                                  <p:stCondLst>
                                    <p:cond delay="500"/>
                                  </p:stCondLst>
                                  <p:iterate type="wd">
                                    <p:tmPct val="1000"/>
                                  </p:iterate>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500"/>
                                  </p:stCondLst>
                                  <p:iterate type="wd">
                                    <p:tmPct val="1000"/>
                                  </p:iterate>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89"/>
                                        </p:tgtEl>
                                        <p:attrNameLst>
                                          <p:attrName>style.visibility</p:attrName>
                                        </p:attrNameLst>
                                      </p:cBhvr>
                                      <p:to>
                                        <p:strVal val="visible"/>
                                      </p:to>
                                    </p:set>
                                    <p:anim calcmode="lin" valueType="num">
                                      <p:cBhvr additive="base">
                                        <p:cTn id="30" dur="500" fill="hold"/>
                                        <p:tgtEl>
                                          <p:spTgt spid="89"/>
                                        </p:tgtEl>
                                        <p:attrNameLst>
                                          <p:attrName>ppt_x</p:attrName>
                                        </p:attrNameLst>
                                      </p:cBhvr>
                                      <p:tavLst>
                                        <p:tav tm="0">
                                          <p:val>
                                            <p:strVal val="#ppt_x"/>
                                          </p:val>
                                        </p:tav>
                                        <p:tav tm="100000">
                                          <p:val>
                                            <p:strVal val="#ppt_x"/>
                                          </p:val>
                                        </p:tav>
                                      </p:tavLst>
                                    </p:anim>
                                    <p:anim calcmode="lin" valueType="num">
                                      <p:cBhvr additive="base">
                                        <p:cTn id="31" dur="500" fill="hold"/>
                                        <p:tgtEl>
                                          <p:spTgt spid="8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additive="base">
                                        <p:cTn id="34" dur="500" fill="hold"/>
                                        <p:tgtEl>
                                          <p:spTgt spid="92"/>
                                        </p:tgtEl>
                                        <p:attrNameLst>
                                          <p:attrName>ppt_x</p:attrName>
                                        </p:attrNameLst>
                                      </p:cBhvr>
                                      <p:tavLst>
                                        <p:tav tm="0">
                                          <p:val>
                                            <p:strVal val="#ppt_x"/>
                                          </p:val>
                                        </p:tav>
                                        <p:tav tm="100000">
                                          <p:val>
                                            <p:strVal val="#ppt_x"/>
                                          </p:val>
                                        </p:tav>
                                      </p:tavLst>
                                    </p:anim>
                                    <p:anim calcmode="lin" valueType="num">
                                      <p:cBhvr additive="base">
                                        <p:cTn id="35" dur="500" fill="hold"/>
                                        <p:tgtEl>
                                          <p:spTgt spid="92"/>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2"/>
                                        </p:tgtEl>
                                        <p:attrNameLst>
                                          <p:attrName>style.visibility</p:attrName>
                                        </p:attrNameLst>
                                      </p:cBhvr>
                                      <p:to>
                                        <p:strVal val="visible"/>
                                      </p:to>
                                    </p:set>
                                    <p:anim calcmode="lin" valueType="num">
                                      <p:cBhvr additive="base">
                                        <p:cTn id="38" dur="500" fill="hold"/>
                                        <p:tgtEl>
                                          <p:spTgt spid="102"/>
                                        </p:tgtEl>
                                        <p:attrNameLst>
                                          <p:attrName>ppt_x</p:attrName>
                                        </p:attrNameLst>
                                      </p:cBhvr>
                                      <p:tavLst>
                                        <p:tav tm="0">
                                          <p:val>
                                            <p:strVal val="#ppt_x"/>
                                          </p:val>
                                        </p:tav>
                                        <p:tav tm="100000">
                                          <p:val>
                                            <p:strVal val="#ppt_x"/>
                                          </p:val>
                                        </p:tav>
                                      </p:tavLst>
                                    </p:anim>
                                    <p:anim calcmode="lin" valueType="num">
                                      <p:cBhvr additive="base">
                                        <p:cTn id="39" dur="500" fill="hold"/>
                                        <p:tgtEl>
                                          <p:spTgt spid="102"/>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 calcmode="lin" valueType="num">
                                      <p:cBhvr additive="base">
                                        <p:cTn id="42" dur="500" fill="hold"/>
                                        <p:tgtEl>
                                          <p:spTgt spid="107"/>
                                        </p:tgtEl>
                                        <p:attrNameLst>
                                          <p:attrName>ppt_x</p:attrName>
                                        </p:attrNameLst>
                                      </p:cBhvr>
                                      <p:tavLst>
                                        <p:tav tm="0">
                                          <p:val>
                                            <p:strVal val="#ppt_x"/>
                                          </p:val>
                                        </p:tav>
                                        <p:tav tm="100000">
                                          <p:val>
                                            <p:strVal val="#ppt_x"/>
                                          </p:val>
                                        </p:tav>
                                      </p:tavLst>
                                    </p:anim>
                                    <p:anim calcmode="lin" valueType="num">
                                      <p:cBhvr additive="base">
                                        <p:cTn id="43" dur="500" fill="hold"/>
                                        <p:tgtEl>
                                          <p:spTgt spid="10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500" fill="hold"/>
                                        <p:tgtEl>
                                          <p:spTgt spid="115"/>
                                        </p:tgtEl>
                                        <p:attrNameLst>
                                          <p:attrName>ppt_x</p:attrName>
                                        </p:attrNameLst>
                                      </p:cBhvr>
                                      <p:tavLst>
                                        <p:tav tm="0">
                                          <p:val>
                                            <p:strVal val="#ppt_x"/>
                                          </p:val>
                                        </p:tav>
                                        <p:tav tm="100000">
                                          <p:val>
                                            <p:strVal val="#ppt_x"/>
                                          </p:val>
                                        </p:tav>
                                      </p:tavLst>
                                    </p:anim>
                                    <p:anim calcmode="lin" valueType="num">
                                      <p:cBhvr additive="base">
                                        <p:cTn id="47" dur="500" fill="hold"/>
                                        <p:tgtEl>
                                          <p:spTgt spid="11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19"/>
                                        </p:tgtEl>
                                        <p:attrNameLst>
                                          <p:attrName>style.visibility</p:attrName>
                                        </p:attrNameLst>
                                      </p:cBhvr>
                                      <p:to>
                                        <p:strVal val="visible"/>
                                      </p:to>
                                    </p:set>
                                    <p:anim calcmode="lin" valueType="num">
                                      <p:cBhvr additive="base">
                                        <p:cTn id="50" dur="500" fill="hold"/>
                                        <p:tgtEl>
                                          <p:spTgt spid="119"/>
                                        </p:tgtEl>
                                        <p:attrNameLst>
                                          <p:attrName>ppt_x</p:attrName>
                                        </p:attrNameLst>
                                      </p:cBhvr>
                                      <p:tavLst>
                                        <p:tav tm="0">
                                          <p:val>
                                            <p:strVal val="#ppt_x"/>
                                          </p:val>
                                        </p:tav>
                                        <p:tav tm="100000">
                                          <p:val>
                                            <p:strVal val="#ppt_x"/>
                                          </p:val>
                                        </p:tav>
                                      </p:tavLst>
                                    </p:anim>
                                    <p:anim calcmode="lin" valueType="num">
                                      <p:cBhvr additive="base">
                                        <p:cTn id="51" dur="500" fill="hold"/>
                                        <p:tgtEl>
                                          <p:spTgt spid="11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8"/>
                                        </p:tgtEl>
                                        <p:attrNameLst>
                                          <p:attrName>style.visibility</p:attrName>
                                        </p:attrNameLst>
                                      </p:cBhvr>
                                      <p:to>
                                        <p:strVal val="visible"/>
                                      </p:to>
                                    </p:set>
                                    <p:anim calcmode="lin" valueType="num">
                                      <p:cBhvr additive="base">
                                        <p:cTn id="54" dur="500" fill="hold"/>
                                        <p:tgtEl>
                                          <p:spTgt spid="128"/>
                                        </p:tgtEl>
                                        <p:attrNameLst>
                                          <p:attrName>ppt_x</p:attrName>
                                        </p:attrNameLst>
                                      </p:cBhvr>
                                      <p:tavLst>
                                        <p:tav tm="0">
                                          <p:val>
                                            <p:strVal val="#ppt_x"/>
                                          </p:val>
                                        </p:tav>
                                        <p:tav tm="100000">
                                          <p:val>
                                            <p:strVal val="#ppt_x"/>
                                          </p:val>
                                        </p:tav>
                                      </p:tavLst>
                                    </p:anim>
                                    <p:anim calcmode="lin" valueType="num">
                                      <p:cBhvr additive="base">
                                        <p:cTn id="55" dur="500" fill="hold"/>
                                        <p:tgtEl>
                                          <p:spTgt spid="128"/>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161"/>
                                        </p:tgtEl>
                                        <p:attrNameLst>
                                          <p:attrName>style.visibility</p:attrName>
                                        </p:attrNameLst>
                                      </p:cBhvr>
                                      <p:to>
                                        <p:strVal val="visible"/>
                                      </p:to>
                                    </p:set>
                                    <p:anim calcmode="lin" valueType="num">
                                      <p:cBhvr additive="base">
                                        <p:cTn id="58" dur="500" fill="hold"/>
                                        <p:tgtEl>
                                          <p:spTgt spid="161"/>
                                        </p:tgtEl>
                                        <p:attrNameLst>
                                          <p:attrName>ppt_x</p:attrName>
                                        </p:attrNameLst>
                                      </p:cBhvr>
                                      <p:tavLst>
                                        <p:tav tm="0">
                                          <p:val>
                                            <p:strVal val="#ppt_x"/>
                                          </p:val>
                                        </p:tav>
                                        <p:tav tm="100000">
                                          <p:val>
                                            <p:strVal val="#ppt_x"/>
                                          </p:val>
                                        </p:tav>
                                      </p:tavLst>
                                    </p:anim>
                                    <p:anim calcmode="lin" valueType="num">
                                      <p:cBhvr additive="base">
                                        <p:cTn id="59" dur="500" fill="hold"/>
                                        <p:tgtEl>
                                          <p:spTgt spid="161"/>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62"/>
                                        </p:tgtEl>
                                        <p:attrNameLst>
                                          <p:attrName>style.visibility</p:attrName>
                                        </p:attrNameLst>
                                      </p:cBhvr>
                                      <p:to>
                                        <p:strVal val="visible"/>
                                      </p:to>
                                    </p:set>
                                    <p:anim calcmode="lin" valueType="num">
                                      <p:cBhvr additive="base">
                                        <p:cTn id="62" dur="500" fill="hold"/>
                                        <p:tgtEl>
                                          <p:spTgt spid="162"/>
                                        </p:tgtEl>
                                        <p:attrNameLst>
                                          <p:attrName>ppt_x</p:attrName>
                                        </p:attrNameLst>
                                      </p:cBhvr>
                                      <p:tavLst>
                                        <p:tav tm="0">
                                          <p:val>
                                            <p:strVal val="#ppt_x"/>
                                          </p:val>
                                        </p:tav>
                                        <p:tav tm="100000">
                                          <p:val>
                                            <p:strVal val="#ppt_x"/>
                                          </p:val>
                                        </p:tav>
                                      </p:tavLst>
                                    </p:anim>
                                    <p:anim calcmode="lin" valueType="num">
                                      <p:cBhvr additive="base">
                                        <p:cTn id="63" dur="500" fill="hold"/>
                                        <p:tgtEl>
                                          <p:spTgt spid="162"/>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63"/>
                                        </p:tgtEl>
                                        <p:attrNameLst>
                                          <p:attrName>style.visibility</p:attrName>
                                        </p:attrNameLst>
                                      </p:cBhvr>
                                      <p:to>
                                        <p:strVal val="visible"/>
                                      </p:to>
                                    </p:set>
                                    <p:anim calcmode="lin" valueType="num">
                                      <p:cBhvr additive="base">
                                        <p:cTn id="66" dur="500" fill="hold"/>
                                        <p:tgtEl>
                                          <p:spTgt spid="163"/>
                                        </p:tgtEl>
                                        <p:attrNameLst>
                                          <p:attrName>ppt_x</p:attrName>
                                        </p:attrNameLst>
                                      </p:cBhvr>
                                      <p:tavLst>
                                        <p:tav tm="0">
                                          <p:val>
                                            <p:strVal val="#ppt_x"/>
                                          </p:val>
                                        </p:tav>
                                        <p:tav tm="100000">
                                          <p:val>
                                            <p:strVal val="#ppt_x"/>
                                          </p:val>
                                        </p:tav>
                                      </p:tavLst>
                                    </p:anim>
                                    <p:anim calcmode="lin" valueType="num">
                                      <p:cBhvr additive="base">
                                        <p:cTn id="67"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62" grpId="0"/>
      <p:bldP spid="10" grpId="0" bldLvl="0" animBg="1"/>
      <p:bldP spid="33" grpId="0"/>
      <p:bldP spid="102" grpId="0" animBg="1"/>
      <p:bldP spid="102" grpId="1" animBg="1"/>
      <p:bldP spid="115" grpId="0"/>
      <p:bldP spid="115" grpId="1"/>
      <p:bldP spid="119" grpId="0"/>
      <p:bldP spid="119" grpId="1"/>
      <p:bldP spid="128" grpId="0"/>
      <p:bldP spid="128" grpId="1"/>
      <p:bldP spid="162" grpId="0"/>
      <p:bldP spid="162" grpId="1"/>
      <p:bldP spid="163" grpId="0"/>
      <p:bldP spid="163"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grpSp>
        <p:nvGrpSpPr>
          <p:cNvPr id="22" name="组合 21"/>
          <p:cNvGrpSpPr/>
          <p:nvPr/>
        </p:nvGrpSpPr>
        <p:grpSpPr>
          <a:xfrm rot="16200000">
            <a:off x="8545132" y="-1825229"/>
            <a:ext cx="3640345" cy="3648607"/>
            <a:chOff x="8545132" y="-1825229"/>
            <a:chExt cx="3640345" cy="3648607"/>
          </a:xfrm>
        </p:grpSpPr>
        <p:pic>
          <p:nvPicPr>
            <p:cNvPr id="19" name="图片 18"/>
            <p:cNvPicPr/>
            <p:nvPr/>
          </p:nvPicPr>
          <p:blipFill rotWithShape="1">
            <a:blip r:embed="rId3">
              <a:extLst>
                <a:ext uri="{BEBA8EAE-BF5A-486C-A8C5-ECC9F3942E4B}">
                  <a14:imgProps xmlns:a14="http://schemas.microsoft.com/office/drawing/2010/main">
                    <a14:imgLayer r:embed="rId4">
                      <a14:imgEffect>
                        <a14:artisticFilmGrain trans="10000" grainSize="20"/>
                      </a14:imgEffect>
                    </a14:imgLayer>
                  </a14:imgProps>
                </a:ext>
                <a:ext uri="{28A0092B-C50C-407E-A947-70E740481C1C}">
                  <a14:useLocalDpi xmlns:a14="http://schemas.microsoft.com/office/drawing/2010/main" val="0"/>
                </a:ext>
              </a:extLst>
            </a:blip>
            <a:srcRect t="50000" r="50000"/>
            <a:stretch>
              <a:fillRect/>
            </a:stretch>
          </p:blipFill>
          <p:spPr>
            <a:xfrm>
              <a:off x="8545132" y="0"/>
              <a:ext cx="1823378" cy="1823378"/>
            </a:xfrm>
            <a:prstGeom prst="rect">
              <a:avLst/>
            </a:prstGeom>
          </p:spPr>
        </p:pic>
        <p:sp>
          <p:nvSpPr>
            <p:cNvPr id="21" name="任意多边形: 形状 20"/>
            <p:cNvSpPr/>
            <p:nvPr/>
          </p:nvSpPr>
          <p:spPr>
            <a:xfrm rot="16200000">
              <a:off x="10362108" y="-182522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p:nvGrpSpPr>
        <p:grpSpPr>
          <a:xfrm rot="16200000">
            <a:off x="8544658" y="1821630"/>
            <a:ext cx="3640818" cy="3650242"/>
            <a:chOff x="8544658" y="1821630"/>
            <a:chExt cx="3640818" cy="3650242"/>
          </a:xfrm>
        </p:grpSpPr>
        <p:pic>
          <p:nvPicPr>
            <p:cNvPr id="4" name="图片 3"/>
            <p:cNvPicPr/>
            <p:nvPr/>
          </p:nvPicPr>
          <p:blipFill rotWithShape="1">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rcRect r="50334" b="50252"/>
            <a:stretch>
              <a:fillRect/>
            </a:stretch>
          </p:blipFill>
          <p:spPr>
            <a:xfrm>
              <a:off x="8544658" y="1821630"/>
              <a:ext cx="1823369" cy="1823369"/>
            </a:xfrm>
            <a:prstGeom prst="rect">
              <a:avLst/>
            </a:prstGeom>
          </p:spPr>
        </p:pic>
        <p:sp>
          <p:nvSpPr>
            <p:cNvPr id="30" name="任意多边形: 形状 29"/>
            <p:cNvSpPr/>
            <p:nvPr/>
          </p:nvSpPr>
          <p:spPr>
            <a:xfrm>
              <a:off x="10362107" y="3648503"/>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pic>
        <p:nvPicPr>
          <p:cNvPr id="43" name="图片 42"/>
          <p:cNvPicPr>
            <a:picLocks noChangeAspect="1"/>
          </p:cNvPicPr>
          <p:nvPr/>
        </p:nvPicPr>
        <p:blipFill rotWithShape="1">
          <a:blip r:embed="rId7">
            <a:extLst>
              <a:ext uri="{BEBA8EAE-BF5A-486C-A8C5-ECC9F3942E4B}">
                <a14:imgProps xmlns:a14="http://schemas.microsoft.com/office/drawing/2010/main">
                  <a14:imgLayer r:embed="rId8">
                    <a14:imgEffect>
                      <a14:artisticFilmGrain trans="10000" grainSize="20"/>
                    </a14:imgEffect>
                  </a14:imgLayer>
                </a14:imgProps>
              </a:ext>
              <a:ext uri="{28A0092B-C50C-407E-A947-70E740481C1C}">
                <a14:useLocalDpi xmlns:a14="http://schemas.microsoft.com/office/drawing/2010/main" val="0"/>
              </a:ext>
            </a:extLst>
          </a:blip>
          <a:srcRect b="23200"/>
          <a:stretch>
            <a:fillRect/>
          </a:stretch>
        </p:blipFill>
        <p:spPr>
          <a:xfrm>
            <a:off x="10365232" y="5463957"/>
            <a:ext cx="1826768" cy="1402967"/>
          </a:xfrm>
          <a:prstGeom prst="rect">
            <a:avLst/>
          </a:prstGeom>
        </p:spPr>
      </p:pic>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5" name="直接连接符 4"/>
          <p:cNvCxnSpPr/>
          <p:nvPr/>
        </p:nvCxnSpPr>
        <p:spPr>
          <a:xfrm>
            <a:off x="1282074" y="1985435"/>
            <a:ext cx="6871054"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53" name="文本框 52"/>
          <p:cNvSpPr txBox="1"/>
          <p:nvPr/>
        </p:nvSpPr>
        <p:spPr>
          <a:xfrm>
            <a:off x="1186815" y="1505585"/>
            <a:ext cx="6967220" cy="40132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C000">
                    <a:lumMod val="50000"/>
                  </a:srgbClr>
                </a:solidFill>
                <a:effectLst/>
                <a:uLnTx/>
                <a:uFillTx/>
                <a:latin typeface="等线" panose="02010600030101010101" charset="-122"/>
                <a:ea typeface="等线" panose="02010600030101010101" charset="-122"/>
                <a:cs typeface="+mn-cs"/>
              </a:rPr>
              <a:t>Query methods</a:t>
            </a:r>
          </a:p>
        </p:txBody>
      </p:sp>
      <p:sp>
        <p:nvSpPr>
          <p:cNvPr id="62" name="文本框 61"/>
          <p:cNvSpPr txBox="1"/>
          <p:nvPr/>
        </p:nvSpPr>
        <p:spPr>
          <a:xfrm>
            <a:off x="-3963061" y="-1253747"/>
            <a:ext cx="2330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pic>
        <p:nvPicPr>
          <p:cNvPr id="14" name="图片 13"/>
          <p:cNvPicPr>
            <a:picLocks noChangeAspect="1"/>
          </p:cNvPicPr>
          <p:nvPr/>
        </p:nvPicPr>
        <p:blipFill>
          <a:blip r:embed="rId9">
            <a:extLst>
              <a:ext uri="{BEBA8EAE-BF5A-486C-A8C5-ECC9F3942E4B}">
                <a14:imgProps xmlns:a14="http://schemas.microsoft.com/office/drawing/2010/main">
                  <a14:imgLayer r:embed="rId10">
                    <a14:imgEffect>
                      <a14:artisticFilmGrain trans="34000" grainSize="15"/>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pic>
        <p:nvPicPr>
          <p:cNvPr id="16" name="图片 15"/>
          <p:cNvPicPr>
            <a:picLocks noChangeAspect="1"/>
          </p:cNvPicPr>
          <p:nvPr/>
        </p:nvPicPr>
        <p:blipFill rotWithShape="1">
          <a:blip r:embed="rId11">
            <a:extLst>
              <a:ext uri="{28A0092B-C50C-407E-A947-70E740481C1C}">
                <a14:useLocalDpi xmlns:a14="http://schemas.microsoft.com/office/drawing/2010/main" val="0"/>
              </a:ext>
            </a:extLst>
          </a:blip>
          <a:srcRect l="71519" t="12445" r="10151" b="12718"/>
          <a:stretch>
            <a:fillRect/>
          </a:stretch>
        </p:blipFill>
        <p:spPr>
          <a:xfrm>
            <a:off x="9467077" y="7733849"/>
            <a:ext cx="3006160" cy="5523141"/>
          </a:xfrm>
          <a:prstGeom prst="rect">
            <a:avLst/>
          </a:prstGeom>
        </p:spPr>
      </p:pic>
      <p:sp>
        <p:nvSpPr>
          <p:cNvPr id="2" name="椭圆 1"/>
          <p:cNvSpPr/>
          <p:nvPr/>
        </p:nvSpPr>
        <p:spPr>
          <a:xfrm>
            <a:off x="13804314" y="1914559"/>
            <a:ext cx="2961948" cy="2961948"/>
          </a:xfrm>
          <a:prstGeom prst="ellipse">
            <a:avLst/>
          </a:prstGeom>
          <a:gradFill>
            <a:gsLst>
              <a:gs pos="0">
                <a:srgbClr val="A0C9C3"/>
              </a:gs>
              <a:gs pos="31000">
                <a:srgbClr val="A0C9C3"/>
              </a:gs>
              <a:gs pos="60000">
                <a:srgbClr val="EDEAE3"/>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14173635" y="2498611"/>
            <a:ext cx="2991826" cy="2991826"/>
          </a:xfrm>
          <a:prstGeom prst="rect">
            <a:avLst/>
          </a:prstGeom>
          <a:gradFill flip="none" rotWithShape="1">
            <a:gsLst>
              <a:gs pos="0">
                <a:srgbClr val="A4CEC9"/>
              </a:gs>
              <a:gs pos="39000">
                <a:srgbClr val="A4CEC9"/>
              </a:gs>
              <a:gs pos="68000">
                <a:srgbClr val="EDEAE3"/>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545456" y="3644999"/>
            <a:ext cx="1820042" cy="1820042"/>
          </a:xfrm>
          <a:prstGeom prst="rect">
            <a:avLst/>
          </a:prstGeom>
        </p:spPr>
      </p:pic>
      <p:sp>
        <p:nvSpPr>
          <p:cNvPr id="31" name="任意多边形: 形状 30"/>
          <p:cNvSpPr/>
          <p:nvPr/>
        </p:nvSpPr>
        <p:spPr>
          <a:xfrm>
            <a:off x="12937453" y="4784360"/>
            <a:ext cx="165850" cy="4950"/>
          </a:xfrm>
          <a:custGeom>
            <a:avLst/>
            <a:gdLst>
              <a:gd name="connsiteX0" fmla="*/ 82925 w 165850"/>
              <a:gd name="connsiteY0" fmla="*/ 0 h 4950"/>
              <a:gd name="connsiteX1" fmla="*/ 158381 w 165850"/>
              <a:gd name="connsiteY1" fmla="*/ 3810 h 4950"/>
              <a:gd name="connsiteX2" fmla="*/ 165850 w 165850"/>
              <a:gd name="connsiteY2" fmla="*/ 4950 h 4950"/>
              <a:gd name="connsiteX3" fmla="*/ 0 w 165850"/>
              <a:gd name="connsiteY3" fmla="*/ 4950 h 4950"/>
              <a:gd name="connsiteX4" fmla="*/ 7469 w 165850"/>
              <a:gd name="connsiteY4" fmla="*/ 3810 h 4950"/>
              <a:gd name="connsiteX5" fmla="*/ 82925 w 165850"/>
              <a:gd name="connsiteY5" fmla="*/ 0 h 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50" h="4950">
                <a:moveTo>
                  <a:pt x="82925" y="0"/>
                </a:moveTo>
                <a:cubicBezTo>
                  <a:pt x="108399" y="0"/>
                  <a:pt x="133572" y="1291"/>
                  <a:pt x="158381" y="3810"/>
                </a:cubicBezTo>
                <a:lnTo>
                  <a:pt x="165850" y="4950"/>
                </a:lnTo>
                <a:lnTo>
                  <a:pt x="0" y="4950"/>
                </a:lnTo>
                <a:lnTo>
                  <a:pt x="7469" y="3810"/>
                </a:lnTo>
                <a:cubicBezTo>
                  <a:pt x="32278" y="1291"/>
                  <a:pt x="57451" y="0"/>
                  <a:pt x="82925" y="0"/>
                </a:cubicBez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任意多边形: 形状 28"/>
          <p:cNvSpPr/>
          <p:nvPr/>
        </p:nvSpPr>
        <p:spPr>
          <a:xfrm>
            <a:off x="15595551" y="6500399"/>
            <a:ext cx="655075" cy="733050"/>
          </a:xfrm>
          <a:custGeom>
            <a:avLst/>
            <a:gdLst>
              <a:gd name="connsiteX0" fmla="*/ 0 w 655075"/>
              <a:gd name="connsiteY0" fmla="*/ 0 h 733050"/>
              <a:gd name="connsiteX1" fmla="*/ 655075 w 655075"/>
              <a:gd name="connsiteY1" fmla="*/ 0 h 733050"/>
              <a:gd name="connsiteX2" fmla="*/ 655075 w 655075"/>
              <a:gd name="connsiteY2" fmla="*/ 733050 h 733050"/>
              <a:gd name="connsiteX3" fmla="*/ 65808 w 655075"/>
              <a:gd name="connsiteY3" fmla="*/ 10044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655075" y="733050"/>
                </a:lnTo>
                <a:cubicBezTo>
                  <a:pt x="655075" y="376412"/>
                  <a:pt x="402102" y="78860"/>
                  <a:pt x="65808" y="10044"/>
                </a:cubicBezTo>
                <a:lnTo>
                  <a:pt x="0" y="0"/>
                </a:ln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5" name="组合 24"/>
          <p:cNvGrpSpPr/>
          <p:nvPr/>
        </p:nvGrpSpPr>
        <p:grpSpPr>
          <a:xfrm>
            <a:off x="12199176" y="3628587"/>
            <a:ext cx="910800" cy="1819263"/>
            <a:chOff x="10365498" y="3644999"/>
            <a:chExt cx="910800" cy="1819263"/>
          </a:xfrm>
        </p:grpSpPr>
        <p:pic>
          <p:nvPicPr>
            <p:cNvPr id="34" name="图片 33"/>
            <p:cNvPicPr/>
            <p:nvPr/>
          </p:nvPicPr>
          <p:blipFill>
            <a:blip r:embed="rId14">
              <a:extLst>
                <a:ext uri="{BEBA8EAE-BF5A-486C-A8C5-ECC9F3942E4B}">
                  <a14:imgProps xmlns:a14="http://schemas.microsoft.com/office/drawing/2010/main">
                    <a14:imgLayer r:embed="rId1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0365498" y="3644999"/>
              <a:ext cx="910800" cy="910800"/>
            </a:xfrm>
            <a:prstGeom prst="rect">
              <a:avLst/>
            </a:prstGeom>
          </p:spPr>
        </p:pic>
        <p:pic>
          <p:nvPicPr>
            <p:cNvPr id="35" name="图片 34"/>
            <p:cNvPicPr/>
            <p:nvPr/>
          </p:nvPicPr>
          <p:blipFill>
            <a:blip r:embed="rId14">
              <a:extLst>
                <a:ext uri="{BEBA8EAE-BF5A-486C-A8C5-ECC9F3942E4B}">
                  <a14:imgProps xmlns:a14="http://schemas.microsoft.com/office/drawing/2010/main">
                    <a14:imgLayer r:embed="rId1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V="1">
              <a:off x="10365498" y="4553462"/>
              <a:ext cx="910800" cy="910800"/>
            </a:xfrm>
            <a:prstGeom prst="rect">
              <a:avLst/>
            </a:prstGeom>
          </p:spPr>
        </p:pic>
      </p:grpSp>
      <p:pic>
        <p:nvPicPr>
          <p:cNvPr id="36" name="图片 35"/>
          <p:cNvPicPr/>
          <p:nvPr/>
        </p:nvPicPr>
        <p:blipFill>
          <a:blip r:embed="rId14">
            <a:extLst>
              <a:ext uri="{BEBA8EAE-BF5A-486C-A8C5-ECC9F3942E4B}">
                <a14:imgProps xmlns:a14="http://schemas.microsoft.com/office/drawing/2010/main">
                  <a14:imgLayer r:embed="rId1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H="1">
            <a:off x="9451630" y="6866924"/>
            <a:ext cx="910800" cy="910800"/>
          </a:xfrm>
          <a:prstGeom prst="rect">
            <a:avLst/>
          </a:prstGeom>
        </p:spPr>
      </p:pic>
      <p:pic>
        <p:nvPicPr>
          <p:cNvPr id="47" name="图片 46"/>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9000"/>
                    </a14:imgEffect>
                  </a14:imgLayer>
                </a14:imgProps>
              </a:ext>
              <a:ext uri="{28A0092B-C50C-407E-A947-70E740481C1C}">
                <a14:useLocalDpi xmlns:a14="http://schemas.microsoft.com/office/drawing/2010/main" val="0"/>
              </a:ext>
            </a:extLst>
          </a:blip>
          <a:srcRect b="49234"/>
          <a:stretch>
            <a:fillRect/>
          </a:stretch>
        </p:blipFill>
        <p:spPr>
          <a:xfrm>
            <a:off x="10096314" y="4257291"/>
            <a:ext cx="2376924" cy="1206667"/>
          </a:xfrm>
          <a:prstGeom prst="rect">
            <a:avLst/>
          </a:prstGeom>
          <a:effectLst/>
        </p:spPr>
      </p:pic>
      <p:sp>
        <p:nvSpPr>
          <p:cNvPr id="49" name="文本框 48"/>
          <p:cNvSpPr txBox="1"/>
          <p:nvPr/>
        </p:nvSpPr>
        <p:spPr>
          <a:xfrm>
            <a:off x="13645174" y="5165895"/>
            <a:ext cx="32802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DAD9C1"/>
                </a:solidFill>
                <a:effectLst/>
                <a:uLnTx/>
                <a:uFillTx/>
                <a:latin typeface="等线" panose="02010600030101010101" charset="-122"/>
                <a:ea typeface="等线" panose="02010600030101010101" charset="-122"/>
                <a:cs typeface="+mn-cs"/>
              </a:rPr>
              <a:t>TEMPLATE</a:t>
            </a:r>
            <a:endParaRPr kumimoji="0" lang="zh-CN" altLang="en-US" sz="2400" b="0" i="0" u="none" strike="noStrike" kern="1200" cap="none" spc="0" normalizeH="0" baseline="0" noProof="0" dirty="0">
              <a:ln>
                <a:noFill/>
              </a:ln>
              <a:solidFill>
                <a:srgbClr val="DAD9C1"/>
              </a:solidFill>
              <a:effectLst/>
              <a:uLnTx/>
              <a:uFillTx/>
              <a:latin typeface="等线" panose="02010600030101010101" charset="-122"/>
              <a:ea typeface="等线" panose="02010600030101010101" charset="-122"/>
              <a:cs typeface="+mn-cs"/>
            </a:endParaRPr>
          </a:p>
        </p:txBody>
      </p:sp>
      <p:pic>
        <p:nvPicPr>
          <p:cNvPr id="55" name="图片 5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937453" y="7224525"/>
            <a:ext cx="4181337" cy="6858000"/>
          </a:xfrm>
          <a:prstGeom prst="rect">
            <a:avLst/>
          </a:prstGeom>
        </p:spPr>
      </p:pic>
      <p:sp>
        <p:nvSpPr>
          <p:cNvPr id="24" name="矩形 23"/>
          <p:cNvSpPr>
            <a:spLocks noChangeAspect="1"/>
          </p:cNvSpPr>
          <p:nvPr/>
        </p:nvSpPr>
        <p:spPr>
          <a:xfrm>
            <a:off x="10365826" y="200"/>
            <a:ext cx="1851574" cy="1825200"/>
          </a:xfrm>
          <a:prstGeom prst="rect">
            <a:avLst/>
          </a:pr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片 14"/>
          <p:cNvPicPr/>
          <p:nvPr/>
        </p:nvPicPr>
        <p:blipFill rotWithShape="1">
          <a:blip r:embed="rId19">
            <a:extLst>
              <a:ext uri="{BEBA8EAE-BF5A-486C-A8C5-ECC9F3942E4B}">
                <a14:imgProps xmlns:a14="http://schemas.microsoft.com/office/drawing/2010/main">
                  <a14:imgLayer r:embed="rId20">
                    <a14:imgEffect>
                      <a14:artisticFilmGrain trans="10000" grainSize="20"/>
                    </a14:imgEffect>
                  </a14:imgLayer>
                </a14:imgProps>
              </a:ext>
              <a:ext uri="{28A0092B-C50C-407E-A947-70E740481C1C}">
                <a14:useLocalDpi xmlns:a14="http://schemas.microsoft.com/office/drawing/2010/main" val="0"/>
              </a:ext>
            </a:extLst>
          </a:blip>
          <a:srcRect t="50940" r="50202"/>
          <a:stretch>
            <a:fillRect/>
          </a:stretch>
        </p:blipFill>
        <p:spPr>
          <a:xfrm>
            <a:off x="12350257" y="2271"/>
            <a:ext cx="1823378" cy="1823378"/>
          </a:xfrm>
          <a:prstGeom prst="rect">
            <a:avLst/>
          </a:prstGeom>
        </p:spPr>
      </p:pic>
      <p:grpSp>
        <p:nvGrpSpPr>
          <p:cNvPr id="18" name="组合 17"/>
          <p:cNvGrpSpPr/>
          <p:nvPr/>
        </p:nvGrpSpPr>
        <p:grpSpPr>
          <a:xfrm rot="16200000">
            <a:off x="10368622" y="2669"/>
            <a:ext cx="3646747" cy="3644087"/>
            <a:chOff x="10368622" y="2669"/>
            <a:chExt cx="3646747" cy="3644087"/>
          </a:xfrm>
        </p:grpSpPr>
        <p:pic>
          <p:nvPicPr>
            <p:cNvPr id="9" name="图片 8"/>
            <p:cNvPicPr/>
            <p:nvPr/>
          </p:nvPicPr>
          <p:blipFill rotWithShape="1">
            <a:blip r:embed="rId21">
              <a:extLst>
                <a:ext uri="{BEBA8EAE-BF5A-486C-A8C5-ECC9F3942E4B}">
                  <a14:imgProps xmlns:a14="http://schemas.microsoft.com/office/drawing/2010/main">
                    <a14:imgLayer r:embed="rId22">
                      <a14:imgEffect>
                        <a14:artisticFilmGrain trans="10000" grainSize="20"/>
                      </a14:imgEffect>
                    </a14:imgLayer>
                  </a14:imgProps>
                </a:ext>
                <a:ext uri="{28A0092B-C50C-407E-A947-70E740481C1C}">
                  <a14:useLocalDpi xmlns:a14="http://schemas.microsoft.com/office/drawing/2010/main" val="0"/>
                </a:ext>
              </a:extLst>
            </a:blip>
            <a:srcRect t="1" r="50415" b="50715"/>
            <a:stretch>
              <a:fillRect/>
            </a:stretch>
          </p:blipFill>
          <p:spPr>
            <a:xfrm flipV="1">
              <a:off x="10368622" y="1823378"/>
              <a:ext cx="1823378" cy="1823378"/>
            </a:xfrm>
            <a:prstGeom prst="rect">
              <a:avLst/>
            </a:prstGeom>
          </p:spPr>
        </p:pic>
        <p:sp>
          <p:nvSpPr>
            <p:cNvPr id="17" name="任意多边形: 形状 16"/>
            <p:cNvSpPr/>
            <p:nvPr/>
          </p:nvSpPr>
          <p:spPr>
            <a:xfrm rot="16200000">
              <a:off x="12192000" y="266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2" name="组合 31"/>
          <p:cNvGrpSpPr/>
          <p:nvPr/>
        </p:nvGrpSpPr>
        <p:grpSpPr>
          <a:xfrm>
            <a:off x="10004974" y="1470599"/>
            <a:ext cx="714268" cy="714268"/>
            <a:chOff x="10004974" y="1470599"/>
            <a:chExt cx="714268" cy="714268"/>
          </a:xfrm>
        </p:grpSpPr>
        <p:sp>
          <p:nvSpPr>
            <p:cNvPr id="20" name="椭圆 19"/>
            <p:cNvSpPr>
              <a:spLocks noChangeAspect="1"/>
            </p:cNvSpPr>
            <p:nvPr/>
          </p:nvSpPr>
          <p:spPr>
            <a:xfrm>
              <a:off x="10168871" y="1637792"/>
              <a:ext cx="396000" cy="396000"/>
            </a:xfrm>
            <a:prstGeom prst="ellipse">
              <a:avLst/>
            </a:prstGeom>
            <a:solidFill>
              <a:srgbClr val="C7A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椭圆 25"/>
            <p:cNvSpPr>
              <a:spLocks noChangeAspect="1"/>
            </p:cNvSpPr>
            <p:nvPr/>
          </p:nvSpPr>
          <p:spPr>
            <a:xfrm>
              <a:off x="10004974" y="1470599"/>
              <a:ext cx="714268" cy="714268"/>
            </a:xfrm>
            <a:prstGeom prst="ellipse">
              <a:avLst/>
            </a:prstGeom>
            <a:noFill/>
            <a:ln w="25400">
              <a:solidFill>
                <a:srgbClr val="C7AD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3" name="文本框 32"/>
          <p:cNvSpPr txBox="1"/>
          <p:nvPr/>
        </p:nvSpPr>
        <p:spPr>
          <a:xfrm>
            <a:off x="1044575" y="2164715"/>
            <a:ext cx="8092440" cy="1716405"/>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rPr>
              <a:t>      After the local name server receives the request of resolving domain name from the client, there are two query methods to send the requests to other remote name servers:  </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000" b="1" i="1"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400" b="1" i="1"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400" b="1" i="1"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endParaRPr>
          </a:p>
        </p:txBody>
      </p:sp>
      <p:sp>
        <p:nvSpPr>
          <p:cNvPr id="7" name="文本框 6"/>
          <p:cNvSpPr txBox="1"/>
          <p:nvPr>
            <p:custDataLst>
              <p:tags r:id="rId1"/>
            </p:custDataLst>
          </p:nvPr>
        </p:nvSpPr>
        <p:spPr>
          <a:xfrm>
            <a:off x="1186815" y="351790"/>
            <a:ext cx="10868025" cy="840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rPr>
              <a:t>Resolve Domain Names</a:t>
            </a:r>
          </a:p>
        </p:txBody>
      </p:sp>
      <p:sp>
        <p:nvSpPr>
          <p:cNvPr id="3" name="等腰三角形 2"/>
          <p:cNvSpPr>
            <a:spLocks noChangeAspect="1"/>
          </p:cNvSpPr>
          <p:nvPr/>
        </p:nvSpPr>
        <p:spPr>
          <a:xfrm rot="8711453">
            <a:off x="382575" y="4178765"/>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8" name="图片 7"/>
          <p:cNvPicPr>
            <a:picLocks noChangeAspect="1"/>
          </p:cNvPicPr>
          <p:nvPr/>
        </p:nvPicPr>
        <p:blipFill>
          <a:blip r:embed="rId23">
            <a:extLst>
              <a:ext uri="{BEBA8EAE-BF5A-486C-A8C5-ECC9F3942E4B}">
                <a14:imgProps xmlns:a14="http://schemas.microsoft.com/office/drawing/2010/main">
                  <a14:imgLayer r:embed="rId24">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06698" y="4131988"/>
            <a:ext cx="518205" cy="518205"/>
          </a:xfrm>
          <a:prstGeom prst="rect">
            <a:avLst/>
          </a:prstGeom>
        </p:spPr>
      </p:pic>
      <p:sp>
        <p:nvSpPr>
          <p:cNvPr id="11" name="文本框 10"/>
          <p:cNvSpPr txBox="1"/>
          <p:nvPr/>
        </p:nvSpPr>
        <p:spPr>
          <a:xfrm>
            <a:off x="271597" y="3861608"/>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01</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sp>
        <p:nvSpPr>
          <p:cNvPr id="37" name="等腰三角形 36"/>
          <p:cNvSpPr>
            <a:spLocks noChangeAspect="1"/>
          </p:cNvSpPr>
          <p:nvPr/>
        </p:nvSpPr>
        <p:spPr>
          <a:xfrm rot="8711453">
            <a:off x="407340" y="5210295"/>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3" name="图片 12"/>
          <p:cNvPicPr>
            <a:picLocks noChangeAspect="1"/>
          </p:cNvPicPr>
          <p:nvPr/>
        </p:nvPicPr>
        <p:blipFill>
          <a:blip r:embed="rId23">
            <a:extLst>
              <a:ext uri="{BEBA8EAE-BF5A-486C-A8C5-ECC9F3942E4B}">
                <a14:imgProps xmlns:a14="http://schemas.microsoft.com/office/drawing/2010/main">
                  <a14:imgLayer r:embed="rId24">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26729" y="5160936"/>
            <a:ext cx="518205" cy="518205"/>
          </a:xfrm>
          <a:prstGeom prst="rect">
            <a:avLst/>
          </a:prstGeom>
        </p:spPr>
      </p:pic>
      <p:sp>
        <p:nvSpPr>
          <p:cNvPr id="40" name="文本框 39"/>
          <p:cNvSpPr txBox="1"/>
          <p:nvPr/>
        </p:nvSpPr>
        <p:spPr>
          <a:xfrm>
            <a:off x="271892" y="4877267"/>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02</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sp>
        <p:nvSpPr>
          <p:cNvPr id="10" name="文本框 9"/>
          <p:cNvSpPr txBox="1"/>
          <p:nvPr/>
        </p:nvSpPr>
        <p:spPr>
          <a:xfrm>
            <a:off x="1348105" y="4022090"/>
            <a:ext cx="3862070" cy="645160"/>
          </a:xfrm>
          <a:prstGeom prst="rect">
            <a:avLst/>
          </a:prstGeom>
          <a:noFill/>
        </p:spPr>
        <p:txBody>
          <a:bodyPr wrap="square" rtlCol="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1" i="1"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sym typeface="+mn-ea"/>
              </a:rPr>
              <a:t>·</a:t>
            </a:r>
            <a:r>
              <a:rPr kumimoji="0" lang="en-US" altLang="zh-CN" sz="2400" b="0" i="1"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sym typeface="+mn-ea"/>
              </a:rPr>
              <a:t> </a:t>
            </a:r>
            <a:r>
              <a:rPr kumimoji="0" lang="en-US" altLang="zh-CN" sz="2400" b="1" i="1"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sym typeface="+mn-ea"/>
              </a:rPr>
              <a:t>Iterative query</a:t>
            </a:r>
          </a:p>
        </p:txBody>
      </p:sp>
      <p:sp>
        <p:nvSpPr>
          <p:cNvPr id="28" name="文本框 27"/>
          <p:cNvSpPr txBox="1"/>
          <p:nvPr/>
        </p:nvSpPr>
        <p:spPr>
          <a:xfrm>
            <a:off x="1348105" y="5065395"/>
            <a:ext cx="3750945" cy="645160"/>
          </a:xfrm>
          <a:prstGeom prst="rect">
            <a:avLst/>
          </a:prstGeom>
          <a:noFill/>
        </p:spPr>
        <p:txBody>
          <a:bodyPr wrap="square" rtlCol="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1"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sym typeface="+mn-ea"/>
              </a:rPr>
              <a:t>· Recursive query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00">
        <p15:prstTrans prst="peelOff"/>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5400000">
                                      <p:cBhvr>
                                        <p:cTn id="6" dur="1500" fill="hold"/>
                                        <p:tgtEl>
                                          <p:spTgt spid="6"/>
                                        </p:tgtEl>
                                        <p:attrNameLst>
                                          <p:attrName>r</p:attrName>
                                        </p:attrNameLst>
                                      </p:cBhvr>
                                    </p:animRot>
                                  </p:childTnLst>
                                </p:cTn>
                              </p:par>
                              <p:par>
                                <p:cTn id="7" presetID="42" presetClass="path" presetSubtype="0" accel="50000" decel="50000" fill="hold" nodeType="withEffect">
                                  <p:stCondLst>
                                    <p:cond delay="150"/>
                                  </p:stCondLst>
                                  <p:childTnLst>
                                    <p:animMotion origin="layout" path="M -0.0125 0.0007 L -0.16289 0.0007 " pathEditMode="relative" rAng="0" ptsTypes="AA">
                                      <p:cBhvr>
                                        <p:cTn id="8" dur="1500" fill="hold"/>
                                        <p:tgtEl>
                                          <p:spTgt spid="15"/>
                                        </p:tgtEl>
                                        <p:attrNameLst>
                                          <p:attrName>ppt_x</p:attrName>
                                          <p:attrName>ppt_y</p:attrName>
                                        </p:attrNameLst>
                                      </p:cBhvr>
                                      <p:rCtr x="-7526" y="0"/>
                                    </p:animMotion>
                                  </p:childTnLst>
                                </p:cTn>
                              </p:par>
                              <p:par>
                                <p:cTn id="9" presetID="8" presetClass="emph" presetSubtype="0" accel="50000" decel="50000" fill="hold" nodeType="withEffect">
                                  <p:stCondLst>
                                    <p:cond delay="150"/>
                                  </p:stCondLst>
                                  <p:childTnLst>
                                    <p:animRot by="5400000">
                                      <p:cBhvr>
                                        <p:cTn id="10" dur="1500" fill="hold"/>
                                        <p:tgtEl>
                                          <p:spTgt spid="18"/>
                                        </p:tgtEl>
                                        <p:attrNameLst>
                                          <p:attrName>r</p:attrName>
                                        </p:attrNameLst>
                                      </p:cBhvr>
                                    </p:animRot>
                                  </p:childTnLst>
                                </p:cTn>
                              </p:par>
                              <p:par>
                                <p:cTn id="11" presetID="8" presetClass="emph" presetSubtype="0" accel="51400" decel="48500" fill="hold" nodeType="withEffect">
                                  <p:stCondLst>
                                    <p:cond delay="300"/>
                                  </p:stCondLst>
                                  <p:childTnLst>
                                    <p:animRot by="5400000">
                                      <p:cBhvr>
                                        <p:cTn id="12" dur="1250" fill="hold"/>
                                        <p:tgtEl>
                                          <p:spTgt spid="22"/>
                                        </p:tgtEl>
                                        <p:attrNameLst>
                                          <p:attrName>r</p:attrName>
                                        </p:attrNameLst>
                                      </p:cBhvr>
                                    </p:animRot>
                                  </p:childTnLst>
                                </p:cTn>
                              </p:par>
                              <p:par>
                                <p:cTn id="13" presetID="42" presetClass="path" presetSubtype="0" decel="100000" fill="hold" nodeType="withEffect">
                                  <p:stCondLst>
                                    <p:cond delay="300"/>
                                  </p:stCondLst>
                                  <p:childTnLst>
                                    <p:animMotion origin="layout" path="M -3.54167E-6 1.08529E-16 L -0.15065 0.00208 " pathEditMode="relative" rAng="0" ptsTypes="AA">
                                      <p:cBhvr>
                                        <p:cTn id="14" dur="1500" fill="hold"/>
                                        <p:tgtEl>
                                          <p:spTgt spid="25"/>
                                        </p:tgtEl>
                                        <p:attrNameLst>
                                          <p:attrName>ppt_x</p:attrName>
                                          <p:attrName>ppt_y</p:attrName>
                                        </p:attrNameLst>
                                      </p:cBhvr>
                                      <p:rCtr x="-7630" y="69"/>
                                    </p:animMotion>
                                  </p:childTnLst>
                                </p:cTn>
                              </p:par>
                              <p:par>
                                <p:cTn id="15" presetID="42" presetClass="path" presetSubtype="0" decel="100000" fill="hold" nodeType="withEffect">
                                  <p:stCondLst>
                                    <p:cond delay="300"/>
                                  </p:stCondLst>
                                  <p:childTnLst>
                                    <p:animMotion origin="layout" path="M -2.08333E-7 -2.59259E-6 L 0.00065 -0.20463 " pathEditMode="relative" rAng="0" ptsTypes="AA">
                                      <p:cBhvr>
                                        <p:cTn id="16" dur="1500" fill="hold"/>
                                        <p:tgtEl>
                                          <p:spTgt spid="36"/>
                                        </p:tgtEl>
                                        <p:attrNameLst>
                                          <p:attrName>ppt_x</p:attrName>
                                          <p:attrName>ppt_y</p:attrName>
                                        </p:attrNameLst>
                                      </p:cBhvr>
                                      <p:rCtr x="26" y="-10231"/>
                                    </p:animMotion>
                                  </p:childTnLst>
                                </p:cTn>
                              </p:par>
                              <p:par>
                                <p:cTn id="17" presetID="53" presetClass="entr" presetSubtype="16" fill="hold" nodeType="withEffect">
                                  <p:stCondLst>
                                    <p:cond delay="300"/>
                                  </p:stCondLst>
                                  <p:childTnLst>
                                    <p:set>
                                      <p:cBhvr>
                                        <p:cTn id="18" dur="1" fill="hold">
                                          <p:stCondLst>
                                            <p:cond delay="0"/>
                                          </p:stCondLst>
                                        </p:cTn>
                                        <p:tgtEl>
                                          <p:spTgt spid="43"/>
                                        </p:tgtEl>
                                        <p:attrNameLst>
                                          <p:attrName>style.visibility</p:attrName>
                                        </p:attrNameLst>
                                      </p:cBhvr>
                                      <p:to>
                                        <p:strVal val="visible"/>
                                      </p:to>
                                    </p:set>
                                    <p:anim calcmode="lin" valueType="num">
                                      <p:cBhvr>
                                        <p:cTn id="19" dur="1170" fill="hold"/>
                                        <p:tgtEl>
                                          <p:spTgt spid="43"/>
                                        </p:tgtEl>
                                        <p:attrNameLst>
                                          <p:attrName>ppt_w</p:attrName>
                                        </p:attrNameLst>
                                      </p:cBhvr>
                                      <p:tavLst>
                                        <p:tav tm="0">
                                          <p:val>
                                            <p:fltVal val="0"/>
                                          </p:val>
                                        </p:tav>
                                        <p:tav tm="100000">
                                          <p:val>
                                            <p:strVal val="#ppt_w"/>
                                          </p:val>
                                        </p:tav>
                                      </p:tavLst>
                                    </p:anim>
                                    <p:anim calcmode="lin" valueType="num">
                                      <p:cBhvr>
                                        <p:cTn id="20" dur="1170" fill="hold"/>
                                        <p:tgtEl>
                                          <p:spTgt spid="43"/>
                                        </p:tgtEl>
                                        <p:attrNameLst>
                                          <p:attrName>ppt_h</p:attrName>
                                        </p:attrNameLst>
                                      </p:cBhvr>
                                      <p:tavLst>
                                        <p:tav tm="0">
                                          <p:val>
                                            <p:fltVal val="0"/>
                                          </p:val>
                                        </p:tav>
                                        <p:tav tm="100000">
                                          <p:val>
                                            <p:strVal val="#ppt_h"/>
                                          </p:val>
                                        </p:tav>
                                      </p:tavLst>
                                    </p:anim>
                                    <p:animEffect transition="in" filter="fade">
                                      <p:cBhvr>
                                        <p:cTn id="21" dur="1170"/>
                                        <p:tgtEl>
                                          <p:spTgt spid="43"/>
                                        </p:tgtEl>
                                      </p:cBhvr>
                                    </p:animEffect>
                                  </p:childTnLst>
                                </p:cTn>
                              </p:par>
                              <p:par>
                                <p:cTn id="22" presetID="10" presetClass="entr" presetSubtype="0" fill="hold" nodeType="withEffect">
                                  <p:stCondLst>
                                    <p:cond delay="3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500"/>
                                        <p:tgtEl>
                                          <p:spTgt spid="32"/>
                                        </p:tgtEl>
                                      </p:cBhvr>
                                    </p:animEffect>
                                  </p:childTnLst>
                                </p:cTn>
                              </p:par>
                              <p:par>
                                <p:cTn id="25" presetID="42" presetClass="entr" presetSubtype="0" fill="hold" nodeType="withEffect">
                                  <p:stCondLst>
                                    <p:cond delay="500"/>
                                  </p:stCondLst>
                                  <p:iterate type="wd">
                                    <p:tmPct val="1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iterate type="wd">
                                    <p:tmPct val="1000"/>
                                  </p:iterate>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1000" fill="hold"/>
                                        <p:tgtEl>
                                          <p:spTgt spid="5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ppt_x"/>
                                          </p:val>
                                        </p:tav>
                                        <p:tav tm="100000">
                                          <p:val>
                                            <p:strVal val="#ppt_x"/>
                                          </p:val>
                                        </p:tav>
                                      </p:tavLst>
                                    </p:anim>
                                    <p:anim calcmode="lin" valueType="num">
                                      <p:cBhvr additive="base">
                                        <p:cTn id="49" dur="500" fill="hold"/>
                                        <p:tgtEl>
                                          <p:spTgt spid="8"/>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ppt_x"/>
                                          </p:val>
                                        </p:tav>
                                        <p:tav tm="100000">
                                          <p:val>
                                            <p:strVal val="#ppt_x"/>
                                          </p:val>
                                        </p:tav>
                                      </p:tavLst>
                                    </p:anim>
                                    <p:anim calcmode="lin" valueType="num">
                                      <p:cBhvr additive="base">
                                        <p:cTn id="53" dur="500" fill="hold"/>
                                        <p:tgtEl>
                                          <p:spTgt spid="11"/>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fill="hold"/>
                                        <p:tgtEl>
                                          <p:spTgt spid="10"/>
                                        </p:tgtEl>
                                        <p:attrNameLst>
                                          <p:attrName>ppt_x</p:attrName>
                                        </p:attrNameLst>
                                      </p:cBhvr>
                                      <p:tavLst>
                                        <p:tav tm="0">
                                          <p:val>
                                            <p:strVal val="#ppt_x"/>
                                          </p:val>
                                        </p:tav>
                                        <p:tav tm="100000">
                                          <p:val>
                                            <p:strVal val="#ppt_x"/>
                                          </p:val>
                                        </p:tav>
                                      </p:tavLst>
                                    </p:anim>
                                    <p:anim calcmode="lin" valueType="num">
                                      <p:cBhvr additive="base">
                                        <p:cTn id="5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ppt_x"/>
                                          </p:val>
                                        </p:tav>
                                        <p:tav tm="100000">
                                          <p:val>
                                            <p:strVal val="#ppt_x"/>
                                          </p:val>
                                        </p:tav>
                                      </p:tavLst>
                                    </p:anim>
                                    <p:anim calcmode="lin" valueType="num">
                                      <p:cBhvr additive="base">
                                        <p:cTn id="63" dur="500" fill="hold"/>
                                        <p:tgtEl>
                                          <p:spTgt spid="3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 calcmode="lin" valueType="num">
                                      <p:cBhvr additive="base">
                                        <p:cTn id="70" dur="500" fill="hold"/>
                                        <p:tgtEl>
                                          <p:spTgt spid="40"/>
                                        </p:tgtEl>
                                        <p:attrNameLst>
                                          <p:attrName>ppt_x</p:attrName>
                                        </p:attrNameLst>
                                      </p:cBhvr>
                                      <p:tavLst>
                                        <p:tav tm="0">
                                          <p:val>
                                            <p:strVal val="#ppt_x"/>
                                          </p:val>
                                        </p:tav>
                                        <p:tav tm="100000">
                                          <p:val>
                                            <p:strVal val="#ppt_x"/>
                                          </p:val>
                                        </p:tav>
                                      </p:tavLst>
                                    </p:anim>
                                    <p:anim calcmode="lin" valueType="num">
                                      <p:cBhvr additive="base">
                                        <p:cTn id="71" dur="500" fill="hold"/>
                                        <p:tgtEl>
                                          <p:spTgt spid="40"/>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ppt_x"/>
                                          </p:val>
                                        </p:tav>
                                        <p:tav tm="100000">
                                          <p:val>
                                            <p:strVal val="#ppt_x"/>
                                          </p:val>
                                        </p:tav>
                                      </p:tavLst>
                                    </p:anim>
                                    <p:anim calcmode="lin" valueType="num">
                                      <p:cBhvr additive="base">
                                        <p:cTn id="7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3" grpId="0"/>
      <p:bldP spid="3" grpId="0" animBg="1"/>
      <p:bldP spid="3" grpId="1" animBg="1"/>
      <p:bldP spid="11" grpId="0"/>
      <p:bldP spid="11" grpId="1"/>
      <p:bldP spid="37" grpId="0" animBg="1"/>
      <p:bldP spid="37" grpId="1" animBg="1"/>
      <p:bldP spid="40" grpId="0"/>
      <p:bldP spid="40" grpId="1"/>
      <p:bldP spid="10" grpId="0"/>
      <p:bldP spid="10" grpId="1"/>
      <p:bldP spid="28" grpId="0"/>
      <p:bldP spid="28"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grpSp>
        <p:nvGrpSpPr>
          <p:cNvPr id="22" name="组合 21"/>
          <p:cNvGrpSpPr/>
          <p:nvPr/>
        </p:nvGrpSpPr>
        <p:grpSpPr>
          <a:xfrm rot="16200000">
            <a:off x="8545132" y="-1825229"/>
            <a:ext cx="3640345" cy="3648607"/>
            <a:chOff x="8545132" y="-1825229"/>
            <a:chExt cx="3640345" cy="3648607"/>
          </a:xfrm>
        </p:grpSpPr>
        <p:pic>
          <p:nvPicPr>
            <p:cNvPr id="19" name="图片 18"/>
            <p:cNvPicPr/>
            <p:nvPr/>
          </p:nvPicPr>
          <p:blipFill rotWithShape="1">
            <a:blip r:embed="rId8">
              <a:extLst>
                <a:ext uri="{BEBA8EAE-BF5A-486C-A8C5-ECC9F3942E4B}">
                  <a14:imgProps xmlns:a14="http://schemas.microsoft.com/office/drawing/2010/main">
                    <a14:imgLayer r:embed="rId9">
                      <a14:imgEffect>
                        <a14:artisticFilmGrain trans="10000" grainSize="20"/>
                      </a14:imgEffect>
                    </a14:imgLayer>
                  </a14:imgProps>
                </a:ext>
                <a:ext uri="{28A0092B-C50C-407E-A947-70E740481C1C}">
                  <a14:useLocalDpi xmlns:a14="http://schemas.microsoft.com/office/drawing/2010/main" val="0"/>
                </a:ext>
              </a:extLst>
            </a:blip>
            <a:srcRect t="50000" r="50000"/>
            <a:stretch>
              <a:fillRect/>
            </a:stretch>
          </p:blipFill>
          <p:spPr>
            <a:xfrm>
              <a:off x="8545132" y="0"/>
              <a:ext cx="1823378" cy="1823378"/>
            </a:xfrm>
            <a:prstGeom prst="rect">
              <a:avLst/>
            </a:prstGeom>
          </p:spPr>
        </p:pic>
        <p:sp>
          <p:nvSpPr>
            <p:cNvPr id="21" name="任意多边形: 形状 20"/>
            <p:cNvSpPr/>
            <p:nvPr/>
          </p:nvSpPr>
          <p:spPr>
            <a:xfrm rot="16200000">
              <a:off x="10362108" y="-182522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p:nvGrpSpPr>
        <p:grpSpPr>
          <a:xfrm rot="16200000">
            <a:off x="8544658" y="1821630"/>
            <a:ext cx="3640818" cy="3650242"/>
            <a:chOff x="8544658" y="1821630"/>
            <a:chExt cx="3640818" cy="3650242"/>
          </a:xfrm>
        </p:grpSpPr>
        <p:pic>
          <p:nvPicPr>
            <p:cNvPr id="4" name="图片 3"/>
            <p:cNvPicPr/>
            <p:nvPr/>
          </p:nvPicPr>
          <p:blipFill rotWithShape="1">
            <a:blip r:embed="rId10">
              <a:extLst>
                <a:ext uri="{BEBA8EAE-BF5A-486C-A8C5-ECC9F3942E4B}">
                  <a14:imgProps xmlns:a14="http://schemas.microsoft.com/office/drawing/2010/main">
                    <a14:imgLayer r:embed="rId11">
                      <a14:imgEffect>
                        <a14:artisticFilmGrain trans="10000" grainSize="20"/>
                      </a14:imgEffect>
                    </a14:imgLayer>
                  </a14:imgProps>
                </a:ext>
                <a:ext uri="{28A0092B-C50C-407E-A947-70E740481C1C}">
                  <a14:useLocalDpi xmlns:a14="http://schemas.microsoft.com/office/drawing/2010/main" val="0"/>
                </a:ext>
              </a:extLst>
            </a:blip>
            <a:srcRect r="50334" b="50252"/>
            <a:stretch>
              <a:fillRect/>
            </a:stretch>
          </p:blipFill>
          <p:spPr>
            <a:xfrm>
              <a:off x="8544658" y="1821630"/>
              <a:ext cx="1823369" cy="1823369"/>
            </a:xfrm>
            <a:prstGeom prst="rect">
              <a:avLst/>
            </a:prstGeom>
          </p:spPr>
        </p:pic>
        <p:sp>
          <p:nvSpPr>
            <p:cNvPr id="30" name="任意多边形: 形状 29"/>
            <p:cNvSpPr/>
            <p:nvPr/>
          </p:nvSpPr>
          <p:spPr>
            <a:xfrm>
              <a:off x="10362107" y="3648503"/>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pic>
        <p:nvPicPr>
          <p:cNvPr id="43" name="图片 42"/>
          <p:cNvPicPr>
            <a:picLocks noChangeAspect="1"/>
          </p:cNvPicPr>
          <p:nvPr/>
        </p:nvPicPr>
        <p:blipFill rotWithShape="1">
          <a:blip r:embed="rId12">
            <a:extLst>
              <a:ext uri="{BEBA8EAE-BF5A-486C-A8C5-ECC9F3942E4B}">
                <a14:imgProps xmlns:a14="http://schemas.microsoft.com/office/drawing/2010/main">
                  <a14:imgLayer r:embed="rId13">
                    <a14:imgEffect>
                      <a14:artisticFilmGrain trans="10000" grainSize="20"/>
                    </a14:imgEffect>
                  </a14:imgLayer>
                </a14:imgProps>
              </a:ext>
              <a:ext uri="{28A0092B-C50C-407E-A947-70E740481C1C}">
                <a14:useLocalDpi xmlns:a14="http://schemas.microsoft.com/office/drawing/2010/main" val="0"/>
              </a:ext>
            </a:extLst>
          </a:blip>
          <a:srcRect b="23200"/>
          <a:stretch>
            <a:fillRect/>
          </a:stretch>
        </p:blipFill>
        <p:spPr>
          <a:xfrm>
            <a:off x="10365232" y="5463957"/>
            <a:ext cx="1826768" cy="1402967"/>
          </a:xfrm>
          <a:prstGeom prst="rect">
            <a:avLst/>
          </a:prstGeom>
        </p:spPr>
      </p:pic>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2" name="文本框 61"/>
          <p:cNvSpPr txBox="1"/>
          <p:nvPr/>
        </p:nvSpPr>
        <p:spPr>
          <a:xfrm>
            <a:off x="-3963061" y="-1253747"/>
            <a:ext cx="2330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pic>
        <p:nvPicPr>
          <p:cNvPr id="14" name="图片 13"/>
          <p:cNvPicPr>
            <a:picLocks noChangeAspect="1"/>
          </p:cNvPicPr>
          <p:nvPr/>
        </p:nvPicPr>
        <p:blipFill>
          <a:blip r:embed="rId14">
            <a:extLst>
              <a:ext uri="{BEBA8EAE-BF5A-486C-A8C5-ECC9F3942E4B}">
                <a14:imgProps xmlns:a14="http://schemas.microsoft.com/office/drawing/2010/main">
                  <a14:imgLayer r:embed="rId15">
                    <a14:imgEffect>
                      <a14:artisticFilmGrain trans="34000" grainSize="15"/>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pic>
        <p:nvPicPr>
          <p:cNvPr id="16" name="图片 15"/>
          <p:cNvPicPr>
            <a:picLocks noChangeAspect="1"/>
          </p:cNvPicPr>
          <p:nvPr/>
        </p:nvPicPr>
        <p:blipFill rotWithShape="1">
          <a:blip r:embed="rId16">
            <a:extLst>
              <a:ext uri="{28A0092B-C50C-407E-A947-70E740481C1C}">
                <a14:useLocalDpi xmlns:a14="http://schemas.microsoft.com/office/drawing/2010/main" val="0"/>
              </a:ext>
            </a:extLst>
          </a:blip>
          <a:srcRect l="71519" t="12445" r="10151" b="12718"/>
          <a:stretch>
            <a:fillRect/>
          </a:stretch>
        </p:blipFill>
        <p:spPr>
          <a:xfrm>
            <a:off x="9467077" y="7733849"/>
            <a:ext cx="3006160" cy="5523141"/>
          </a:xfrm>
          <a:prstGeom prst="rect">
            <a:avLst/>
          </a:prstGeom>
        </p:spPr>
      </p:pic>
      <p:sp>
        <p:nvSpPr>
          <p:cNvPr id="2" name="椭圆 1"/>
          <p:cNvSpPr/>
          <p:nvPr/>
        </p:nvSpPr>
        <p:spPr>
          <a:xfrm>
            <a:off x="13804314" y="1914559"/>
            <a:ext cx="2961948" cy="2961948"/>
          </a:xfrm>
          <a:prstGeom prst="ellipse">
            <a:avLst/>
          </a:prstGeom>
          <a:gradFill>
            <a:gsLst>
              <a:gs pos="0">
                <a:srgbClr val="A0C9C3"/>
              </a:gs>
              <a:gs pos="31000">
                <a:srgbClr val="A0C9C3"/>
              </a:gs>
              <a:gs pos="60000">
                <a:srgbClr val="EDEAE3"/>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14173635" y="2498611"/>
            <a:ext cx="2991826" cy="2991826"/>
          </a:xfrm>
          <a:prstGeom prst="rect">
            <a:avLst/>
          </a:prstGeom>
          <a:gradFill flip="none" rotWithShape="1">
            <a:gsLst>
              <a:gs pos="0">
                <a:srgbClr val="A4CEC9"/>
              </a:gs>
              <a:gs pos="39000">
                <a:srgbClr val="A4CEC9"/>
              </a:gs>
              <a:gs pos="68000">
                <a:srgbClr val="EDEAE3"/>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3" name="图片 22"/>
          <p:cNvPicPr>
            <a:picLocks noChangeAspect="1"/>
          </p:cNvPicPr>
          <p:nvPr/>
        </p:nvPicPr>
        <p:blipFill>
          <a:blip r:embed="rId17">
            <a:extLst>
              <a:ext uri="{BEBA8EAE-BF5A-486C-A8C5-ECC9F3942E4B}">
                <a14:imgProps xmlns:a14="http://schemas.microsoft.com/office/drawing/2010/main">
                  <a14:imgLayer r:embed="rId18">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545456" y="3644999"/>
            <a:ext cx="1820042" cy="1820042"/>
          </a:xfrm>
          <a:prstGeom prst="rect">
            <a:avLst/>
          </a:prstGeom>
        </p:spPr>
      </p:pic>
      <p:sp>
        <p:nvSpPr>
          <p:cNvPr id="31" name="任意多边形: 形状 30"/>
          <p:cNvSpPr/>
          <p:nvPr/>
        </p:nvSpPr>
        <p:spPr>
          <a:xfrm>
            <a:off x="12937453" y="4784360"/>
            <a:ext cx="165850" cy="4950"/>
          </a:xfrm>
          <a:custGeom>
            <a:avLst/>
            <a:gdLst>
              <a:gd name="connsiteX0" fmla="*/ 82925 w 165850"/>
              <a:gd name="connsiteY0" fmla="*/ 0 h 4950"/>
              <a:gd name="connsiteX1" fmla="*/ 158381 w 165850"/>
              <a:gd name="connsiteY1" fmla="*/ 3810 h 4950"/>
              <a:gd name="connsiteX2" fmla="*/ 165850 w 165850"/>
              <a:gd name="connsiteY2" fmla="*/ 4950 h 4950"/>
              <a:gd name="connsiteX3" fmla="*/ 0 w 165850"/>
              <a:gd name="connsiteY3" fmla="*/ 4950 h 4950"/>
              <a:gd name="connsiteX4" fmla="*/ 7469 w 165850"/>
              <a:gd name="connsiteY4" fmla="*/ 3810 h 4950"/>
              <a:gd name="connsiteX5" fmla="*/ 82925 w 165850"/>
              <a:gd name="connsiteY5" fmla="*/ 0 h 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50" h="4950">
                <a:moveTo>
                  <a:pt x="82925" y="0"/>
                </a:moveTo>
                <a:cubicBezTo>
                  <a:pt x="108399" y="0"/>
                  <a:pt x="133572" y="1291"/>
                  <a:pt x="158381" y="3810"/>
                </a:cubicBezTo>
                <a:lnTo>
                  <a:pt x="165850" y="4950"/>
                </a:lnTo>
                <a:lnTo>
                  <a:pt x="0" y="4950"/>
                </a:lnTo>
                <a:lnTo>
                  <a:pt x="7469" y="3810"/>
                </a:lnTo>
                <a:cubicBezTo>
                  <a:pt x="32278" y="1291"/>
                  <a:pt x="57451" y="0"/>
                  <a:pt x="82925" y="0"/>
                </a:cubicBez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任意多边形: 形状 28"/>
          <p:cNvSpPr/>
          <p:nvPr/>
        </p:nvSpPr>
        <p:spPr>
          <a:xfrm>
            <a:off x="15595551" y="6500399"/>
            <a:ext cx="655075" cy="733050"/>
          </a:xfrm>
          <a:custGeom>
            <a:avLst/>
            <a:gdLst>
              <a:gd name="connsiteX0" fmla="*/ 0 w 655075"/>
              <a:gd name="connsiteY0" fmla="*/ 0 h 733050"/>
              <a:gd name="connsiteX1" fmla="*/ 655075 w 655075"/>
              <a:gd name="connsiteY1" fmla="*/ 0 h 733050"/>
              <a:gd name="connsiteX2" fmla="*/ 655075 w 655075"/>
              <a:gd name="connsiteY2" fmla="*/ 733050 h 733050"/>
              <a:gd name="connsiteX3" fmla="*/ 65808 w 655075"/>
              <a:gd name="connsiteY3" fmla="*/ 10044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655075" y="733050"/>
                </a:lnTo>
                <a:cubicBezTo>
                  <a:pt x="655075" y="376412"/>
                  <a:pt x="402102" y="78860"/>
                  <a:pt x="65808" y="10044"/>
                </a:cubicBezTo>
                <a:lnTo>
                  <a:pt x="0" y="0"/>
                </a:ln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5" name="组合 24"/>
          <p:cNvGrpSpPr/>
          <p:nvPr/>
        </p:nvGrpSpPr>
        <p:grpSpPr>
          <a:xfrm>
            <a:off x="12199176" y="3628587"/>
            <a:ext cx="910800" cy="1819263"/>
            <a:chOff x="10365498" y="3644999"/>
            <a:chExt cx="910800" cy="1819263"/>
          </a:xfrm>
        </p:grpSpPr>
        <p:pic>
          <p:nvPicPr>
            <p:cNvPr id="34" name="图片 33"/>
            <p:cNvPicPr/>
            <p:nvPr/>
          </p:nvPicPr>
          <p:blipFill>
            <a:blip r:embed="rId19">
              <a:extLst>
                <a:ext uri="{BEBA8EAE-BF5A-486C-A8C5-ECC9F3942E4B}">
                  <a14:imgProps xmlns:a14="http://schemas.microsoft.com/office/drawing/2010/main">
                    <a14:imgLayer r:embed="rId20">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0365498" y="3644999"/>
              <a:ext cx="910800" cy="910800"/>
            </a:xfrm>
            <a:prstGeom prst="rect">
              <a:avLst/>
            </a:prstGeom>
          </p:spPr>
        </p:pic>
        <p:pic>
          <p:nvPicPr>
            <p:cNvPr id="35" name="图片 34"/>
            <p:cNvPicPr/>
            <p:nvPr/>
          </p:nvPicPr>
          <p:blipFill>
            <a:blip r:embed="rId19">
              <a:extLst>
                <a:ext uri="{BEBA8EAE-BF5A-486C-A8C5-ECC9F3942E4B}">
                  <a14:imgProps xmlns:a14="http://schemas.microsoft.com/office/drawing/2010/main">
                    <a14:imgLayer r:embed="rId20">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V="1">
              <a:off x="10365498" y="4553462"/>
              <a:ext cx="910800" cy="910800"/>
            </a:xfrm>
            <a:prstGeom prst="rect">
              <a:avLst/>
            </a:prstGeom>
          </p:spPr>
        </p:pic>
      </p:grpSp>
      <p:pic>
        <p:nvPicPr>
          <p:cNvPr id="36" name="图片 35"/>
          <p:cNvPicPr/>
          <p:nvPr/>
        </p:nvPicPr>
        <p:blipFill>
          <a:blip r:embed="rId19">
            <a:extLst>
              <a:ext uri="{BEBA8EAE-BF5A-486C-A8C5-ECC9F3942E4B}">
                <a14:imgProps xmlns:a14="http://schemas.microsoft.com/office/drawing/2010/main">
                  <a14:imgLayer r:embed="rId20">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H="1">
            <a:off x="9451630" y="6866924"/>
            <a:ext cx="910800" cy="910800"/>
          </a:xfrm>
          <a:prstGeom prst="rect">
            <a:avLst/>
          </a:prstGeom>
        </p:spPr>
      </p:pic>
      <p:pic>
        <p:nvPicPr>
          <p:cNvPr id="47" name="图片 46"/>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9000"/>
                    </a14:imgEffect>
                  </a14:imgLayer>
                </a14:imgProps>
              </a:ext>
              <a:ext uri="{28A0092B-C50C-407E-A947-70E740481C1C}">
                <a14:useLocalDpi xmlns:a14="http://schemas.microsoft.com/office/drawing/2010/main" val="0"/>
              </a:ext>
            </a:extLst>
          </a:blip>
          <a:srcRect b="49234"/>
          <a:stretch>
            <a:fillRect/>
          </a:stretch>
        </p:blipFill>
        <p:spPr>
          <a:xfrm>
            <a:off x="10096314" y="4257291"/>
            <a:ext cx="2376924" cy="1206667"/>
          </a:xfrm>
          <a:prstGeom prst="rect">
            <a:avLst/>
          </a:prstGeom>
          <a:effectLst/>
        </p:spPr>
      </p:pic>
      <p:sp>
        <p:nvSpPr>
          <p:cNvPr id="49" name="文本框 48"/>
          <p:cNvSpPr txBox="1"/>
          <p:nvPr/>
        </p:nvSpPr>
        <p:spPr>
          <a:xfrm>
            <a:off x="13645174" y="5165895"/>
            <a:ext cx="32802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DAD9C1"/>
                </a:solidFill>
                <a:effectLst/>
                <a:uLnTx/>
                <a:uFillTx/>
                <a:latin typeface="等线" panose="02010600030101010101" charset="-122"/>
                <a:ea typeface="等线" panose="02010600030101010101" charset="-122"/>
                <a:cs typeface="+mn-cs"/>
              </a:rPr>
              <a:t>TEMPLATE</a:t>
            </a:r>
            <a:endParaRPr kumimoji="0" lang="zh-CN" altLang="en-US" sz="2400" b="0" i="0" u="none" strike="noStrike" kern="1200" cap="none" spc="0" normalizeH="0" baseline="0" noProof="0" dirty="0">
              <a:ln>
                <a:noFill/>
              </a:ln>
              <a:solidFill>
                <a:srgbClr val="DAD9C1"/>
              </a:solidFill>
              <a:effectLst/>
              <a:uLnTx/>
              <a:uFillTx/>
              <a:latin typeface="等线" panose="02010600030101010101" charset="-122"/>
              <a:ea typeface="等线" panose="02010600030101010101" charset="-122"/>
              <a:cs typeface="+mn-cs"/>
            </a:endParaRPr>
          </a:p>
        </p:txBody>
      </p:sp>
      <p:pic>
        <p:nvPicPr>
          <p:cNvPr id="55" name="图片 5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937453" y="7224525"/>
            <a:ext cx="4181337" cy="6858000"/>
          </a:xfrm>
          <a:prstGeom prst="rect">
            <a:avLst/>
          </a:prstGeom>
        </p:spPr>
      </p:pic>
      <p:sp>
        <p:nvSpPr>
          <p:cNvPr id="24" name="矩形 23"/>
          <p:cNvSpPr>
            <a:spLocks noChangeAspect="1"/>
          </p:cNvSpPr>
          <p:nvPr/>
        </p:nvSpPr>
        <p:spPr>
          <a:xfrm>
            <a:off x="10365826" y="200"/>
            <a:ext cx="1851574" cy="1825200"/>
          </a:xfrm>
          <a:prstGeom prst="rect">
            <a:avLst/>
          </a:pr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片 14"/>
          <p:cNvPicPr/>
          <p:nvPr/>
        </p:nvPicPr>
        <p:blipFill rotWithShape="1">
          <a:blip r:embed="rId24">
            <a:extLst>
              <a:ext uri="{BEBA8EAE-BF5A-486C-A8C5-ECC9F3942E4B}">
                <a14:imgProps xmlns:a14="http://schemas.microsoft.com/office/drawing/2010/main">
                  <a14:imgLayer r:embed="rId25">
                    <a14:imgEffect>
                      <a14:artisticFilmGrain trans="10000" grainSize="20"/>
                    </a14:imgEffect>
                  </a14:imgLayer>
                </a14:imgProps>
              </a:ext>
              <a:ext uri="{28A0092B-C50C-407E-A947-70E740481C1C}">
                <a14:useLocalDpi xmlns:a14="http://schemas.microsoft.com/office/drawing/2010/main" val="0"/>
              </a:ext>
            </a:extLst>
          </a:blip>
          <a:srcRect t="50940" r="50202"/>
          <a:stretch>
            <a:fillRect/>
          </a:stretch>
        </p:blipFill>
        <p:spPr>
          <a:xfrm>
            <a:off x="12350257" y="2271"/>
            <a:ext cx="1823378" cy="1823378"/>
          </a:xfrm>
          <a:prstGeom prst="rect">
            <a:avLst/>
          </a:prstGeom>
        </p:spPr>
      </p:pic>
      <p:grpSp>
        <p:nvGrpSpPr>
          <p:cNvPr id="18" name="组合 17"/>
          <p:cNvGrpSpPr/>
          <p:nvPr/>
        </p:nvGrpSpPr>
        <p:grpSpPr>
          <a:xfrm rot="16200000">
            <a:off x="10368622" y="2669"/>
            <a:ext cx="3646747" cy="3644087"/>
            <a:chOff x="10368622" y="2669"/>
            <a:chExt cx="3646747" cy="3644087"/>
          </a:xfrm>
        </p:grpSpPr>
        <p:pic>
          <p:nvPicPr>
            <p:cNvPr id="9" name="图片 8"/>
            <p:cNvPicPr/>
            <p:nvPr/>
          </p:nvPicPr>
          <p:blipFill rotWithShape="1">
            <a:blip r:embed="rId26">
              <a:extLst>
                <a:ext uri="{BEBA8EAE-BF5A-486C-A8C5-ECC9F3942E4B}">
                  <a14:imgProps xmlns:a14="http://schemas.microsoft.com/office/drawing/2010/main">
                    <a14:imgLayer r:embed="rId27">
                      <a14:imgEffect>
                        <a14:artisticFilmGrain trans="10000" grainSize="20"/>
                      </a14:imgEffect>
                    </a14:imgLayer>
                  </a14:imgProps>
                </a:ext>
                <a:ext uri="{28A0092B-C50C-407E-A947-70E740481C1C}">
                  <a14:useLocalDpi xmlns:a14="http://schemas.microsoft.com/office/drawing/2010/main" val="0"/>
                </a:ext>
              </a:extLst>
            </a:blip>
            <a:srcRect t="1" r="50415" b="50715"/>
            <a:stretch>
              <a:fillRect/>
            </a:stretch>
          </p:blipFill>
          <p:spPr>
            <a:xfrm flipV="1">
              <a:off x="10368622" y="1823378"/>
              <a:ext cx="1823378" cy="1823378"/>
            </a:xfrm>
            <a:prstGeom prst="rect">
              <a:avLst/>
            </a:prstGeom>
          </p:spPr>
        </p:pic>
        <p:sp>
          <p:nvSpPr>
            <p:cNvPr id="17" name="任意多边形: 形状 16"/>
            <p:cNvSpPr/>
            <p:nvPr/>
          </p:nvSpPr>
          <p:spPr>
            <a:xfrm rot="16200000">
              <a:off x="12192000" y="266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2" name="组合 31"/>
          <p:cNvGrpSpPr/>
          <p:nvPr/>
        </p:nvGrpSpPr>
        <p:grpSpPr>
          <a:xfrm>
            <a:off x="10004974" y="1470599"/>
            <a:ext cx="714268" cy="714268"/>
            <a:chOff x="10004974" y="1470599"/>
            <a:chExt cx="714268" cy="714268"/>
          </a:xfrm>
        </p:grpSpPr>
        <p:sp>
          <p:nvSpPr>
            <p:cNvPr id="20" name="椭圆 19"/>
            <p:cNvSpPr>
              <a:spLocks noChangeAspect="1"/>
            </p:cNvSpPr>
            <p:nvPr/>
          </p:nvSpPr>
          <p:spPr>
            <a:xfrm>
              <a:off x="10168871" y="1637792"/>
              <a:ext cx="396000" cy="396000"/>
            </a:xfrm>
            <a:prstGeom prst="ellipse">
              <a:avLst/>
            </a:prstGeom>
            <a:solidFill>
              <a:srgbClr val="C7A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椭圆 25"/>
            <p:cNvSpPr>
              <a:spLocks noChangeAspect="1"/>
            </p:cNvSpPr>
            <p:nvPr/>
          </p:nvSpPr>
          <p:spPr>
            <a:xfrm>
              <a:off x="10004974" y="1470599"/>
              <a:ext cx="714268" cy="714268"/>
            </a:xfrm>
            <a:prstGeom prst="ellipse">
              <a:avLst/>
            </a:prstGeom>
            <a:noFill/>
            <a:ln w="25400">
              <a:solidFill>
                <a:srgbClr val="C7AD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 name="文本框 6"/>
          <p:cNvSpPr txBox="1"/>
          <p:nvPr>
            <p:custDataLst>
              <p:tags r:id="rId1"/>
            </p:custDataLst>
          </p:nvPr>
        </p:nvSpPr>
        <p:spPr>
          <a:xfrm>
            <a:off x="1186815" y="351790"/>
            <a:ext cx="10868025" cy="840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sym typeface="+mn-ea"/>
              </a:rPr>
              <a:t>Resolve Domain Names--Iterative Query</a:t>
            </a:r>
            <a:endPar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endParaRPr>
          </a:p>
        </p:txBody>
      </p:sp>
      <p:cxnSp>
        <p:nvCxnSpPr>
          <p:cNvPr id="5" name="直接连接符 4"/>
          <p:cNvCxnSpPr/>
          <p:nvPr>
            <p:custDataLst>
              <p:tags r:id="rId2"/>
            </p:custDataLst>
          </p:nvPr>
        </p:nvCxnSpPr>
        <p:spPr>
          <a:xfrm>
            <a:off x="1300489" y="2756960"/>
            <a:ext cx="6871054"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53" name="文本框 52"/>
          <p:cNvSpPr txBox="1"/>
          <p:nvPr>
            <p:custDataLst>
              <p:tags r:id="rId3"/>
            </p:custDataLst>
          </p:nvPr>
        </p:nvSpPr>
        <p:spPr>
          <a:xfrm>
            <a:off x="1205230" y="2313305"/>
            <a:ext cx="217995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Iterative Query</a:t>
            </a:r>
          </a:p>
        </p:txBody>
      </p:sp>
      <p:sp>
        <p:nvSpPr>
          <p:cNvPr id="3" name="文本框 2"/>
          <p:cNvSpPr txBox="1"/>
          <p:nvPr/>
        </p:nvSpPr>
        <p:spPr>
          <a:xfrm>
            <a:off x="976630" y="2902585"/>
            <a:ext cx="7788910" cy="3482975"/>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    </a:t>
            </a:r>
            <a:r>
              <a:rPr kumimoji="0" lang="en-US" altLang="zh-CN" sz="18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The first method is </a:t>
            </a:r>
            <a:r>
              <a:rPr lang="en-US" altLang="zh-CN" noProof="0">
                <a:ln>
                  <a:noFill/>
                </a:ln>
                <a:solidFill>
                  <a:srgbClr val="7CA495"/>
                </a:solidFill>
                <a:effectLst/>
                <a:uLnTx/>
                <a:uFillTx/>
                <a:latin typeface="Bookman Old Style" panose="02050604050505020204" pitchFamily="18" charset="0"/>
                <a:ea typeface="等线" panose="02010600030101010101" charset="-122"/>
                <a:sym typeface="+mn-ea"/>
              </a:rPr>
              <a:t>using </a:t>
            </a:r>
            <a:r>
              <a:rPr lang="en-US" altLang="zh-CN" b="1" i="1" noProof="0">
                <a:ln>
                  <a:noFill/>
                </a:ln>
                <a:solidFill>
                  <a:srgbClr val="7CA495"/>
                </a:solidFill>
                <a:effectLst/>
                <a:uLnTx/>
                <a:uFillTx/>
                <a:latin typeface="Bookman Old Style" panose="02050604050505020204" pitchFamily="18" charset="0"/>
                <a:ea typeface="等线" panose="02010600030101010101" charset="-122"/>
                <a:sym typeface="+mn-ea"/>
              </a:rPr>
              <a:t>iterative query</a:t>
            </a:r>
            <a:r>
              <a:rPr kumimoji="0" lang="en-US" altLang="zh-CN" sz="18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 from the local name server to the root name server.</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---&gt; The root name server </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① sends back to the local name server the </a:t>
            </a:r>
            <a:r>
              <a:rPr kumimoji="0" lang="en-US" altLang="zh-CN" sz="1800" b="1" i="1"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required IP address</a:t>
            </a:r>
            <a:endParaRPr kumimoji="0" lang="en-US" altLang="zh-CN" sz="18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② tells the local name server which </a:t>
            </a:r>
            <a:r>
              <a:rPr kumimoji="0" lang="en-US" altLang="zh-CN" sz="1800" b="1" i="1"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top-level domain name server </a:t>
            </a:r>
            <a:r>
              <a:rPr kumimoji="0" lang="en-US" altLang="zh-CN" sz="18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to query</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③ </a:t>
            </a:r>
            <a:r>
              <a:rPr kumimoji="0" lang="en-US" altLang="zh-CN" sz="1800" b="1" i="1"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errors</a:t>
            </a:r>
            <a:r>
              <a:rPr kumimoji="0" lang="en-US" altLang="zh-CN" sz="18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 it cannot query to the required IP address.</a:t>
            </a:r>
            <a:r>
              <a:rPr kumimoji="0" lang="en-US" altLang="zh-CN" sz="1800" b="1" i="0" u="none" strike="noStrike" kern="1200" cap="none" spc="0" normalizeH="0" baseline="0" noProof="0">
                <a:ln>
                  <a:noFill/>
                </a:ln>
                <a:solidFill>
                  <a:srgbClr val="70AD47">
                    <a:lumMod val="50000"/>
                  </a:srgbClr>
                </a:solidFill>
                <a:effectLst/>
                <a:uLnTx/>
                <a:uFillTx/>
                <a:latin typeface="Bookman Old Style" panose="02050604050505020204" pitchFamily="18" charset="0"/>
                <a:ea typeface="等线" panose="02010600030101010101" charset="-122"/>
                <a:cs typeface="+mn-cs"/>
                <a:sym typeface="+mn-ea"/>
              </a:rPr>
              <a:t> </a:t>
            </a:r>
            <a:endParaRPr kumimoji="0" lang="en-US" altLang="zh-CN" sz="1800" b="1" i="0" u="none" strike="noStrike" kern="1200" cap="none" spc="0" normalizeH="0" baseline="0" noProof="0" dirty="0">
              <a:ln>
                <a:noFill/>
              </a:ln>
              <a:solidFill>
                <a:srgbClr val="70AD47">
                  <a:lumMod val="50000"/>
                </a:srgbClr>
              </a:solidFill>
              <a:effectLst/>
              <a:uLnTx/>
              <a:uFillTx/>
              <a:latin typeface="Bookman Old Style" panose="02050604050505020204" pitchFamily="18" charset="0"/>
              <a:ea typeface="等线" panose="02010600030101010101" charset="-122"/>
              <a:cs typeface="+mn-cs"/>
              <a:sym typeface="+mn-ea"/>
            </a:endParaRPr>
          </a:p>
        </p:txBody>
      </p:sp>
      <p:sp>
        <p:nvSpPr>
          <p:cNvPr id="8" name="等腰三角形 7"/>
          <p:cNvSpPr>
            <a:spLocks noChangeAspect="1"/>
          </p:cNvSpPr>
          <p:nvPr>
            <p:custDataLst>
              <p:tags r:id="rId4"/>
            </p:custDataLst>
          </p:nvPr>
        </p:nvSpPr>
        <p:spPr>
          <a:xfrm rot="8711453">
            <a:off x="425755" y="2540465"/>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custDataLst>
              <p:tags r:id="rId5"/>
            </p:custDataLst>
          </p:nvPr>
        </p:nvPicPr>
        <p:blipFill>
          <a:blip r:embed="rId28">
            <a:extLst>
              <a:ext uri="{BEBA8EAE-BF5A-486C-A8C5-ECC9F3942E4B}">
                <a14:imgProps xmlns:a14="http://schemas.microsoft.com/office/drawing/2010/main">
                  <a14:imgLayer r:embed="rId29">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49878" y="2493688"/>
            <a:ext cx="518205" cy="5182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00">
        <p15:prstTrans prst="peelOff"/>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5400000">
                                      <p:cBhvr>
                                        <p:cTn id="6" dur="1500" fill="hold"/>
                                        <p:tgtEl>
                                          <p:spTgt spid="6"/>
                                        </p:tgtEl>
                                        <p:attrNameLst>
                                          <p:attrName>r</p:attrName>
                                        </p:attrNameLst>
                                      </p:cBhvr>
                                    </p:animRot>
                                  </p:childTnLst>
                                </p:cTn>
                              </p:par>
                              <p:par>
                                <p:cTn id="7" presetID="42" presetClass="path" presetSubtype="0" accel="50000" decel="50000" fill="hold" nodeType="withEffect">
                                  <p:stCondLst>
                                    <p:cond delay="150"/>
                                  </p:stCondLst>
                                  <p:childTnLst>
                                    <p:animMotion origin="layout" path="M -0.0125 0.0007 L -0.16289 0.0007 " pathEditMode="relative" rAng="0" ptsTypes="AA">
                                      <p:cBhvr>
                                        <p:cTn id="8" dur="1500" fill="hold"/>
                                        <p:tgtEl>
                                          <p:spTgt spid="15"/>
                                        </p:tgtEl>
                                        <p:attrNameLst>
                                          <p:attrName>ppt_x</p:attrName>
                                          <p:attrName>ppt_y</p:attrName>
                                        </p:attrNameLst>
                                      </p:cBhvr>
                                      <p:rCtr x="-7526" y="0"/>
                                    </p:animMotion>
                                  </p:childTnLst>
                                </p:cTn>
                              </p:par>
                              <p:par>
                                <p:cTn id="9" presetID="8" presetClass="emph" presetSubtype="0" accel="50000" decel="50000" fill="hold" nodeType="withEffect">
                                  <p:stCondLst>
                                    <p:cond delay="150"/>
                                  </p:stCondLst>
                                  <p:childTnLst>
                                    <p:animRot by="5400000">
                                      <p:cBhvr>
                                        <p:cTn id="10" dur="1500" fill="hold"/>
                                        <p:tgtEl>
                                          <p:spTgt spid="18"/>
                                        </p:tgtEl>
                                        <p:attrNameLst>
                                          <p:attrName>r</p:attrName>
                                        </p:attrNameLst>
                                      </p:cBhvr>
                                    </p:animRot>
                                  </p:childTnLst>
                                </p:cTn>
                              </p:par>
                              <p:par>
                                <p:cTn id="11" presetID="8" presetClass="emph" presetSubtype="0" accel="51400" decel="48500" fill="hold" nodeType="withEffect">
                                  <p:stCondLst>
                                    <p:cond delay="300"/>
                                  </p:stCondLst>
                                  <p:childTnLst>
                                    <p:animRot by="5400000">
                                      <p:cBhvr>
                                        <p:cTn id="12" dur="1250" fill="hold"/>
                                        <p:tgtEl>
                                          <p:spTgt spid="22"/>
                                        </p:tgtEl>
                                        <p:attrNameLst>
                                          <p:attrName>r</p:attrName>
                                        </p:attrNameLst>
                                      </p:cBhvr>
                                    </p:animRot>
                                  </p:childTnLst>
                                </p:cTn>
                              </p:par>
                              <p:par>
                                <p:cTn id="13" presetID="42" presetClass="path" presetSubtype="0" decel="100000" fill="hold" nodeType="withEffect">
                                  <p:stCondLst>
                                    <p:cond delay="300"/>
                                  </p:stCondLst>
                                  <p:childTnLst>
                                    <p:animMotion origin="layout" path="M -3.54167E-6 1.08529E-16 L -0.15065 0.00208 " pathEditMode="relative" rAng="0" ptsTypes="AA">
                                      <p:cBhvr>
                                        <p:cTn id="14" dur="1500" fill="hold"/>
                                        <p:tgtEl>
                                          <p:spTgt spid="25"/>
                                        </p:tgtEl>
                                        <p:attrNameLst>
                                          <p:attrName>ppt_x</p:attrName>
                                          <p:attrName>ppt_y</p:attrName>
                                        </p:attrNameLst>
                                      </p:cBhvr>
                                      <p:rCtr x="-7630" y="69"/>
                                    </p:animMotion>
                                  </p:childTnLst>
                                </p:cTn>
                              </p:par>
                              <p:par>
                                <p:cTn id="15" presetID="42" presetClass="path" presetSubtype="0" decel="100000" fill="hold" nodeType="withEffect">
                                  <p:stCondLst>
                                    <p:cond delay="300"/>
                                  </p:stCondLst>
                                  <p:childTnLst>
                                    <p:animMotion origin="layout" path="M -2.08333E-7 -2.59259E-6 L 0.00065 -0.20463 " pathEditMode="relative" rAng="0" ptsTypes="AA">
                                      <p:cBhvr>
                                        <p:cTn id="16" dur="1500" fill="hold"/>
                                        <p:tgtEl>
                                          <p:spTgt spid="36"/>
                                        </p:tgtEl>
                                        <p:attrNameLst>
                                          <p:attrName>ppt_x</p:attrName>
                                          <p:attrName>ppt_y</p:attrName>
                                        </p:attrNameLst>
                                      </p:cBhvr>
                                      <p:rCtr x="26" y="-10231"/>
                                    </p:animMotion>
                                  </p:childTnLst>
                                </p:cTn>
                              </p:par>
                              <p:par>
                                <p:cTn id="17" presetID="53" presetClass="entr" presetSubtype="16" fill="hold" nodeType="withEffect">
                                  <p:stCondLst>
                                    <p:cond delay="300"/>
                                  </p:stCondLst>
                                  <p:childTnLst>
                                    <p:set>
                                      <p:cBhvr>
                                        <p:cTn id="18" dur="1" fill="hold">
                                          <p:stCondLst>
                                            <p:cond delay="0"/>
                                          </p:stCondLst>
                                        </p:cTn>
                                        <p:tgtEl>
                                          <p:spTgt spid="43"/>
                                        </p:tgtEl>
                                        <p:attrNameLst>
                                          <p:attrName>style.visibility</p:attrName>
                                        </p:attrNameLst>
                                      </p:cBhvr>
                                      <p:to>
                                        <p:strVal val="visible"/>
                                      </p:to>
                                    </p:set>
                                    <p:anim calcmode="lin" valueType="num">
                                      <p:cBhvr>
                                        <p:cTn id="19" dur="1170" fill="hold"/>
                                        <p:tgtEl>
                                          <p:spTgt spid="43"/>
                                        </p:tgtEl>
                                        <p:attrNameLst>
                                          <p:attrName>ppt_w</p:attrName>
                                        </p:attrNameLst>
                                      </p:cBhvr>
                                      <p:tavLst>
                                        <p:tav tm="0">
                                          <p:val>
                                            <p:fltVal val="0"/>
                                          </p:val>
                                        </p:tav>
                                        <p:tav tm="100000">
                                          <p:val>
                                            <p:strVal val="#ppt_w"/>
                                          </p:val>
                                        </p:tav>
                                      </p:tavLst>
                                    </p:anim>
                                    <p:anim calcmode="lin" valueType="num">
                                      <p:cBhvr>
                                        <p:cTn id="20" dur="1170" fill="hold"/>
                                        <p:tgtEl>
                                          <p:spTgt spid="43"/>
                                        </p:tgtEl>
                                        <p:attrNameLst>
                                          <p:attrName>ppt_h</p:attrName>
                                        </p:attrNameLst>
                                      </p:cBhvr>
                                      <p:tavLst>
                                        <p:tav tm="0">
                                          <p:val>
                                            <p:fltVal val="0"/>
                                          </p:val>
                                        </p:tav>
                                        <p:tav tm="100000">
                                          <p:val>
                                            <p:strVal val="#ppt_h"/>
                                          </p:val>
                                        </p:tav>
                                      </p:tavLst>
                                    </p:anim>
                                    <p:animEffect transition="in" filter="fade">
                                      <p:cBhvr>
                                        <p:cTn id="21" dur="1170"/>
                                        <p:tgtEl>
                                          <p:spTgt spid="43"/>
                                        </p:tgtEl>
                                      </p:cBhvr>
                                    </p:animEffect>
                                  </p:childTnLst>
                                </p:cTn>
                              </p:par>
                              <p:par>
                                <p:cTn id="22" presetID="10" presetClass="entr" presetSubtype="0" fill="hold" nodeType="withEffect">
                                  <p:stCondLst>
                                    <p:cond delay="3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500"/>
                                        <p:tgtEl>
                                          <p:spTgt spid="32"/>
                                        </p:tgtEl>
                                      </p:cBhvr>
                                    </p:animEffect>
                                  </p:childTnLst>
                                </p:cTn>
                              </p:par>
                              <p:par>
                                <p:cTn id="25" presetID="42" presetClass="entr" presetSubtype="0" fill="hold" nodeType="withEffect">
                                  <p:stCondLst>
                                    <p:cond delay="500"/>
                                  </p:stCondLst>
                                  <p:iterate type="wd">
                                    <p:tmPct val="1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iterate type="wd">
                                    <p:tmPct val="1000"/>
                                  </p:iterate>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1000" fill="hold"/>
                                        <p:tgtEl>
                                          <p:spTgt spid="5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iterate type="wd">
                                    <p:tmPct val="1000"/>
                                  </p:iterate>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500"/>
                                  </p:stCondLst>
                                  <p:iterate type="wd">
                                    <p:tmPct val="1000"/>
                                  </p:iterate>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1" end="1"/>
                                            </p:txEl>
                                          </p:spTgt>
                                        </p:tgtEl>
                                        <p:attrNameLst>
                                          <p:attrName>style.visibility</p:attrName>
                                        </p:attrNameLst>
                                      </p:cBhvr>
                                      <p:to>
                                        <p:strVal val="visible"/>
                                      </p:to>
                                    </p:set>
                                    <p:anim calcmode="lin" valueType="num">
                                      <p:cBhvr additive="base">
                                        <p:cTn id="5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2" end="2"/>
                                            </p:txEl>
                                          </p:spTgt>
                                        </p:tgtEl>
                                        <p:attrNameLst>
                                          <p:attrName>style.visibility</p:attrName>
                                        </p:attrNameLst>
                                      </p:cBhvr>
                                      <p:to>
                                        <p:strVal val="visible"/>
                                      </p:to>
                                    </p:set>
                                    <p:anim calcmode="lin" valueType="num">
                                      <p:cBhvr additive="base">
                                        <p:cTn id="6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anim calcmode="lin" valueType="num">
                                      <p:cBhvr additive="base">
                                        <p:cTn id="6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
                                            <p:txEl>
                                              <p:pRg st="4" end="4"/>
                                            </p:txEl>
                                          </p:spTgt>
                                        </p:tgtEl>
                                        <p:attrNameLst>
                                          <p:attrName>style.visibility</p:attrName>
                                        </p:attrNameLst>
                                      </p:cBhvr>
                                      <p:to>
                                        <p:strVal val="visible"/>
                                      </p:to>
                                    </p:set>
                                    <p:anim calcmode="lin" valueType="num">
                                      <p:cBhvr additive="base">
                                        <p:cTn id="7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 grpId="0"/>
      <p:bldP spid="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grpSp>
        <p:nvGrpSpPr>
          <p:cNvPr id="20" name="组合 19"/>
          <p:cNvGrpSpPr/>
          <p:nvPr/>
        </p:nvGrpSpPr>
        <p:grpSpPr>
          <a:xfrm>
            <a:off x="926947" y="2217547"/>
            <a:ext cx="2818657" cy="2818657"/>
            <a:chOff x="926947" y="2079664"/>
            <a:chExt cx="2818657" cy="2818657"/>
          </a:xfrm>
        </p:grpSpPr>
        <p:sp>
          <p:nvSpPr>
            <p:cNvPr id="4" name="任意多边形: 形状 3"/>
            <p:cNvSpPr>
              <a:spLocks noChangeAspect="1"/>
            </p:cNvSpPr>
            <p:nvPr/>
          </p:nvSpPr>
          <p:spPr>
            <a:xfrm>
              <a:off x="1447728" y="2529144"/>
              <a:ext cx="1777096" cy="177709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noFill/>
            <a:ln>
              <a:solidFill>
                <a:srgbClr val="958E7E">
                  <a:alpha val="2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4472C4">
                      <a:shade val="15000"/>
                    </a:srgbClr>
                  </a:solidFill>
                </a:ln>
                <a:noFill/>
                <a:effectLst/>
                <a:uLnTx/>
                <a:uFillTx/>
                <a:latin typeface="等线" panose="02010600030101010101" charset="-122"/>
                <a:ea typeface="等线" panose="02010600030101010101" charset="-122"/>
                <a:cs typeface="+mn-cs"/>
              </a:endParaRPr>
            </a:p>
          </p:txBody>
        </p:sp>
        <p:cxnSp>
          <p:nvCxnSpPr>
            <p:cNvPr id="6" name="直接连接符 5"/>
            <p:cNvCxnSpPr/>
            <p:nvPr/>
          </p:nvCxnSpPr>
          <p:spPr>
            <a:xfrm>
              <a:off x="926947" y="3411146"/>
              <a:ext cx="2818657" cy="0"/>
            </a:xfrm>
            <a:prstGeom prst="line">
              <a:avLst/>
            </a:prstGeom>
            <a:noFill/>
            <a:ln>
              <a:solidFill>
                <a:srgbClr val="958E7E">
                  <a:alpha val="24000"/>
                </a:srgb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19" name="直接连接符 18"/>
            <p:cNvCxnSpPr/>
            <p:nvPr/>
          </p:nvCxnSpPr>
          <p:spPr>
            <a:xfrm rot="5400000">
              <a:off x="926946" y="3488993"/>
              <a:ext cx="2818657" cy="0"/>
            </a:xfrm>
            <a:prstGeom prst="line">
              <a:avLst/>
            </a:prstGeom>
            <a:noFill/>
            <a:ln>
              <a:solidFill>
                <a:srgbClr val="958E7E">
                  <a:alpha val="24000"/>
                </a:srgbClr>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102" name="组合 101"/>
          <p:cNvGrpSpPr/>
          <p:nvPr/>
        </p:nvGrpSpPr>
        <p:grpSpPr>
          <a:xfrm>
            <a:off x="4762500" y="653630"/>
            <a:ext cx="4185498" cy="5789444"/>
            <a:chOff x="4762500" y="653630"/>
            <a:chExt cx="4185498" cy="5789444"/>
          </a:xfrm>
        </p:grpSpPr>
        <p:cxnSp>
          <p:nvCxnSpPr>
            <p:cNvPr id="103" name="直接连接符 102"/>
            <p:cNvCxnSpPr/>
            <p:nvPr/>
          </p:nvCxnSpPr>
          <p:spPr>
            <a:xfrm>
              <a:off x="7172325" y="695417"/>
              <a:ext cx="0" cy="5747657"/>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8524875" y="695417"/>
              <a:ext cx="0" cy="5747657"/>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5810250" y="653630"/>
              <a:ext cx="0" cy="5747657"/>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4762500" y="1041737"/>
              <a:ext cx="4086997" cy="0"/>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4861001" y="2279987"/>
              <a:ext cx="4086997" cy="0"/>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4861001" y="3565862"/>
              <a:ext cx="4086997" cy="0"/>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4861000" y="4823563"/>
              <a:ext cx="4086997" cy="0"/>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4861000" y="6065987"/>
              <a:ext cx="4086997" cy="0"/>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grpSp>
      <p:pic>
        <p:nvPicPr>
          <p:cNvPr id="53" name="图片 52"/>
          <p:cNvPicPr>
            <a:picLocks noChangeAspect="1"/>
          </p:cNvPicPr>
          <p:nvPr/>
        </p:nvPicPr>
        <p:blipFill>
          <a:blip r:embed="rId3">
            <a:extLst>
              <a:ext uri="{BEBA8EAE-BF5A-486C-A8C5-ECC9F3942E4B}">
                <a14:imgProps xmlns:a14="http://schemas.microsoft.com/office/drawing/2010/main">
                  <a14:imgLayer r:embed="rId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5664253" y="560903"/>
            <a:ext cx="5950212" cy="5950212"/>
          </a:xfrm>
          <a:prstGeom prst="rect">
            <a:avLst/>
          </a:prstGeom>
        </p:spPr>
      </p:pic>
      <p:grpSp>
        <p:nvGrpSpPr>
          <p:cNvPr id="145" name="组合 144"/>
          <p:cNvGrpSpPr/>
          <p:nvPr/>
        </p:nvGrpSpPr>
        <p:grpSpPr>
          <a:xfrm>
            <a:off x="-4327934" y="2187832"/>
            <a:ext cx="2290183" cy="2289600"/>
            <a:chOff x="9901817" y="2285417"/>
            <a:chExt cx="2290183" cy="2289600"/>
          </a:xfrm>
        </p:grpSpPr>
        <p:sp>
          <p:nvSpPr>
            <p:cNvPr id="17" name="任意多边形: 形状 16"/>
            <p:cNvSpPr>
              <a:spLocks noChangeAspect="1"/>
            </p:cNvSpPr>
            <p:nvPr/>
          </p:nvSpPr>
          <p:spPr>
            <a:xfrm>
              <a:off x="11047200" y="2285417"/>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任意多边形: 形状 15"/>
            <p:cNvSpPr>
              <a:spLocks noChangeAspect="1"/>
            </p:cNvSpPr>
            <p:nvPr/>
          </p:nvSpPr>
          <p:spPr>
            <a:xfrm>
              <a:off x="9901817" y="2285417"/>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a:spLocks noChangeAspect="1"/>
            </p:cNvSpPr>
            <p:nvPr/>
          </p:nvSpPr>
          <p:spPr>
            <a:xfrm>
              <a:off x="9901817" y="3426034"/>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a:spLocks noChangeAspect="1"/>
            </p:cNvSpPr>
            <p:nvPr/>
          </p:nvSpPr>
          <p:spPr>
            <a:xfrm>
              <a:off x="11047200" y="3426038"/>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任意多边形: 形状 10"/>
            <p:cNvSpPr>
              <a:spLocks noChangeAspect="1"/>
            </p:cNvSpPr>
            <p:nvPr/>
          </p:nvSpPr>
          <p:spPr>
            <a:xfrm>
              <a:off x="9901817" y="2285417"/>
              <a:ext cx="2289600" cy="22896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0" name="组合 39"/>
          <p:cNvGrpSpPr/>
          <p:nvPr/>
        </p:nvGrpSpPr>
        <p:grpSpPr>
          <a:xfrm>
            <a:off x="13170820" y="3747680"/>
            <a:ext cx="5950148" cy="5950148"/>
            <a:chOff x="4784479" y="357423"/>
            <a:chExt cx="5950148" cy="5950148"/>
          </a:xfrm>
        </p:grpSpPr>
        <p:sp>
          <p:nvSpPr>
            <p:cNvPr id="8" name="椭圆 7"/>
            <p:cNvSpPr/>
            <p:nvPr/>
          </p:nvSpPr>
          <p:spPr>
            <a:xfrm>
              <a:off x="4784479" y="357423"/>
              <a:ext cx="5950148" cy="5950148"/>
            </a:xfrm>
            <a:prstGeom prst="ellipse">
              <a:avLst/>
            </a:prstGeom>
            <a:gradFill>
              <a:gsLst>
                <a:gs pos="7000">
                  <a:srgbClr val="C8D4DA"/>
                </a:gs>
                <a:gs pos="16000">
                  <a:srgbClr val="ADC4D3"/>
                </a:gs>
                <a:gs pos="0">
                  <a:srgbClr val="EDEAE3"/>
                </a:gs>
                <a:gs pos="37000">
                  <a:srgbClr val="95B5CD"/>
                </a:gs>
                <a:gs pos="21000">
                  <a:srgbClr val="9EBBCF"/>
                </a:gs>
                <a:gs pos="54000">
                  <a:srgbClr val="8DB0CB"/>
                </a:gs>
                <a:gs pos="100000">
                  <a:srgbClr val="EDEAE3"/>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椭圆 21"/>
            <p:cNvSpPr/>
            <p:nvPr/>
          </p:nvSpPr>
          <p:spPr>
            <a:xfrm>
              <a:off x="5031970" y="584541"/>
              <a:ext cx="5514500" cy="5514500"/>
            </a:xfrm>
            <a:prstGeom prst="ellipse">
              <a:avLst/>
            </a:prstGeom>
            <a:noFill/>
            <a:ln w="19050">
              <a:solidFill>
                <a:srgbClr val="EDEAE3">
                  <a:alpha val="72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3" name="组合 32"/>
          <p:cNvGrpSpPr/>
          <p:nvPr/>
        </p:nvGrpSpPr>
        <p:grpSpPr>
          <a:xfrm>
            <a:off x="-4362434" y="-97585"/>
            <a:ext cx="2290183" cy="2289600"/>
            <a:chOff x="6732814" y="3779785"/>
            <a:chExt cx="2290183" cy="2289600"/>
          </a:xfrm>
        </p:grpSpPr>
        <p:sp>
          <p:nvSpPr>
            <p:cNvPr id="23" name="任意多边形: 形状 22"/>
            <p:cNvSpPr>
              <a:spLocks noChangeAspect="1"/>
            </p:cNvSpPr>
            <p:nvPr/>
          </p:nvSpPr>
          <p:spPr>
            <a:xfrm>
              <a:off x="7878197" y="3779785"/>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E6DBB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任意多边形: 形状 23"/>
            <p:cNvSpPr>
              <a:spLocks noChangeAspect="1"/>
            </p:cNvSpPr>
            <p:nvPr/>
          </p:nvSpPr>
          <p:spPr>
            <a:xfrm>
              <a:off x="6732814" y="3779785"/>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E6DBB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任意多边形: 形状 24"/>
            <p:cNvSpPr>
              <a:spLocks noChangeAspect="1"/>
            </p:cNvSpPr>
            <p:nvPr/>
          </p:nvSpPr>
          <p:spPr>
            <a:xfrm>
              <a:off x="6732814" y="4920402"/>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E6DBB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任意多边形: 形状 25"/>
            <p:cNvSpPr>
              <a:spLocks noChangeAspect="1"/>
            </p:cNvSpPr>
            <p:nvPr/>
          </p:nvSpPr>
          <p:spPr>
            <a:xfrm>
              <a:off x="7878197" y="4920406"/>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E6DBB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任意多边形: 形状 26"/>
            <p:cNvSpPr>
              <a:spLocks noChangeAspect="1"/>
            </p:cNvSpPr>
            <p:nvPr/>
          </p:nvSpPr>
          <p:spPr>
            <a:xfrm>
              <a:off x="6732814" y="3779785"/>
              <a:ext cx="2289600" cy="22896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5" name="组合 34"/>
          <p:cNvGrpSpPr/>
          <p:nvPr/>
        </p:nvGrpSpPr>
        <p:grpSpPr>
          <a:xfrm>
            <a:off x="-4362434" y="4477428"/>
            <a:ext cx="2290183" cy="2289600"/>
            <a:chOff x="6899728" y="553933"/>
            <a:chExt cx="2290183" cy="2289600"/>
          </a:xfrm>
        </p:grpSpPr>
        <p:sp>
          <p:nvSpPr>
            <p:cNvPr id="28" name="任意多边形: 形状 27"/>
            <p:cNvSpPr>
              <a:spLocks noChangeAspect="1"/>
            </p:cNvSpPr>
            <p:nvPr/>
          </p:nvSpPr>
          <p:spPr>
            <a:xfrm>
              <a:off x="8045111" y="553933"/>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任意多边形: 形状 28"/>
            <p:cNvSpPr>
              <a:spLocks noChangeAspect="1"/>
            </p:cNvSpPr>
            <p:nvPr/>
          </p:nvSpPr>
          <p:spPr>
            <a:xfrm>
              <a:off x="6899728" y="553933"/>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任意多边形: 形状 29"/>
            <p:cNvSpPr>
              <a:spLocks noChangeAspect="1"/>
            </p:cNvSpPr>
            <p:nvPr/>
          </p:nvSpPr>
          <p:spPr>
            <a:xfrm>
              <a:off x="6899728" y="1694550"/>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a:spLocks noChangeAspect="1"/>
            </p:cNvSpPr>
            <p:nvPr/>
          </p:nvSpPr>
          <p:spPr>
            <a:xfrm>
              <a:off x="8045111" y="1694554"/>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任意多边形: 形状 31"/>
            <p:cNvSpPr>
              <a:spLocks noChangeAspect="1"/>
            </p:cNvSpPr>
            <p:nvPr/>
          </p:nvSpPr>
          <p:spPr>
            <a:xfrm>
              <a:off x="6899728" y="553933"/>
              <a:ext cx="2289600" cy="22896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8" name="任意多边形: 形状 47"/>
          <p:cNvSpPr>
            <a:spLocks noChangeAspect="1"/>
          </p:cNvSpPr>
          <p:nvPr/>
        </p:nvSpPr>
        <p:spPr>
          <a:xfrm>
            <a:off x="10210690" y="2300118"/>
            <a:ext cx="458053" cy="458053"/>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gradFill flip="none" rotWithShape="1">
            <a:gsLst>
              <a:gs pos="54000">
                <a:srgbClr val="878B97"/>
              </a:gs>
              <a:gs pos="33000">
                <a:srgbClr val="5E5E75"/>
              </a:gs>
              <a:gs pos="100000">
                <a:schemeClr val="bg1">
                  <a:lumMod val="9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59" name="组合 58"/>
          <p:cNvGrpSpPr/>
          <p:nvPr/>
        </p:nvGrpSpPr>
        <p:grpSpPr>
          <a:xfrm>
            <a:off x="457090" y="1483990"/>
            <a:ext cx="458053" cy="458053"/>
            <a:chOff x="352315" y="1483990"/>
            <a:chExt cx="458053" cy="458053"/>
          </a:xfrm>
        </p:grpSpPr>
        <p:sp>
          <p:nvSpPr>
            <p:cNvPr id="56" name="任意多边形: 形状 55"/>
            <p:cNvSpPr>
              <a:spLocks noChangeAspect="1"/>
            </p:cNvSpPr>
            <p:nvPr/>
          </p:nvSpPr>
          <p:spPr>
            <a:xfrm>
              <a:off x="352315" y="1483990"/>
              <a:ext cx="458053" cy="458053"/>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CBC4B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p:cNvSpPr>
              <a:spLocks noChangeAspect="1"/>
            </p:cNvSpPr>
            <p:nvPr/>
          </p:nvSpPr>
          <p:spPr>
            <a:xfrm>
              <a:off x="483110" y="1614785"/>
              <a:ext cx="196461" cy="196461"/>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0" name="组合 59"/>
          <p:cNvGrpSpPr/>
          <p:nvPr/>
        </p:nvGrpSpPr>
        <p:grpSpPr>
          <a:xfrm>
            <a:off x="457090" y="1903090"/>
            <a:ext cx="458053" cy="458053"/>
            <a:chOff x="352315" y="1483990"/>
            <a:chExt cx="458053" cy="458053"/>
          </a:xfrm>
        </p:grpSpPr>
        <p:sp>
          <p:nvSpPr>
            <p:cNvPr id="61" name="任意多边形: 形状 60"/>
            <p:cNvSpPr>
              <a:spLocks noChangeAspect="1"/>
            </p:cNvSpPr>
            <p:nvPr/>
          </p:nvSpPr>
          <p:spPr>
            <a:xfrm>
              <a:off x="352315" y="1483990"/>
              <a:ext cx="458053" cy="458053"/>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CBC4B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2" name="任意多边形: 形状 61"/>
            <p:cNvSpPr>
              <a:spLocks noChangeAspect="1"/>
            </p:cNvSpPr>
            <p:nvPr/>
          </p:nvSpPr>
          <p:spPr>
            <a:xfrm>
              <a:off x="483110" y="1614785"/>
              <a:ext cx="196461" cy="196461"/>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64" name="直接连接符 63"/>
          <p:cNvCxnSpPr>
            <a:stCxn id="61" idx="2"/>
          </p:cNvCxnSpPr>
          <p:nvPr/>
        </p:nvCxnSpPr>
        <p:spPr>
          <a:xfrm>
            <a:off x="686117" y="2361143"/>
            <a:ext cx="0" cy="2882072"/>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2187037" y="2685303"/>
            <a:ext cx="1760694" cy="1760694"/>
          </a:xfrm>
          <a:prstGeom prst="ellipse">
            <a:avLst/>
          </a:prstGeom>
          <a:noFill/>
          <a:ln>
            <a:solidFill>
              <a:srgbClr val="958E7E">
                <a:alpha val="2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4472C4">
                    <a:shade val="15000"/>
                  </a:srgbClr>
                </a:solidFill>
              </a:ln>
              <a:noFill/>
              <a:effectLst/>
              <a:uLnTx/>
              <a:uFillTx/>
              <a:latin typeface="等线" panose="02010600030101010101" charset="-122"/>
              <a:ea typeface="等线" panose="02010600030101010101" charset="-122"/>
              <a:cs typeface="+mn-cs"/>
            </a:endParaRPr>
          </a:p>
        </p:txBody>
      </p:sp>
      <p:sp>
        <p:nvSpPr>
          <p:cNvPr id="83" name="椭圆 82"/>
          <p:cNvSpPr/>
          <p:nvPr/>
        </p:nvSpPr>
        <p:spPr>
          <a:xfrm>
            <a:off x="2357751" y="2579197"/>
            <a:ext cx="527484" cy="527484"/>
          </a:xfrm>
          <a:prstGeom prst="ellipse">
            <a:avLst/>
          </a:prstGeom>
          <a:gradFill>
            <a:gsLst>
              <a:gs pos="39000">
                <a:srgbClr val="9997B6"/>
              </a:gs>
              <a:gs pos="100000">
                <a:srgbClr val="7C7BA5"/>
              </a:gs>
            </a:gsLst>
            <a:path path="circle">
              <a:fillToRect t="100000" r="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8" name="文本框 77"/>
          <p:cNvSpPr txBox="1"/>
          <p:nvPr/>
        </p:nvSpPr>
        <p:spPr>
          <a:xfrm>
            <a:off x="771525" y="2427605"/>
            <a:ext cx="578802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ln>
                  <a:noFill/>
                </a:ln>
                <a:solidFill>
                  <a:srgbClr val="607681"/>
                </a:solidFill>
                <a:effectLst/>
                <a:uLnTx/>
                <a:uFillTx/>
                <a:latin typeface="新宋体" panose="02010609030101010101" pitchFamily="49" charset="-122"/>
                <a:ea typeface="新宋体" panose="02010609030101010101" pitchFamily="49" charset="-122"/>
                <a:cs typeface="+mn-cs"/>
              </a:rPr>
              <a:t>Domain Name</a:t>
            </a:r>
          </a:p>
        </p:txBody>
      </p:sp>
      <p:sp>
        <p:nvSpPr>
          <p:cNvPr id="82" name="文本框 81"/>
          <p:cNvSpPr txBox="1"/>
          <p:nvPr/>
        </p:nvSpPr>
        <p:spPr>
          <a:xfrm>
            <a:off x="1533525" y="3375660"/>
            <a:ext cx="4994910" cy="8299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rgbClr val="607681"/>
                </a:solidFill>
                <a:effectLst/>
                <a:uLnTx/>
                <a:uFillTx/>
                <a:latin typeface="新宋体" panose="02010609030101010101" pitchFamily="49" charset="-122"/>
                <a:ea typeface="新宋体" panose="02010609030101010101" pitchFamily="49" charset="-122"/>
                <a:cs typeface="+mn-cs"/>
              </a:rPr>
              <a:t>and IP Address</a:t>
            </a:r>
          </a:p>
        </p:txBody>
      </p:sp>
      <p:sp>
        <p:nvSpPr>
          <p:cNvPr id="87" name="文本框 86"/>
          <p:cNvSpPr txBox="1"/>
          <p:nvPr/>
        </p:nvSpPr>
        <p:spPr>
          <a:xfrm>
            <a:off x="2005242" y="4234864"/>
            <a:ext cx="1550556" cy="198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958E7E">
                    <a:alpha val="71000"/>
                  </a:srgbClr>
                </a:solidFill>
                <a:effectLst/>
                <a:uLnTx/>
                <a:uFillTx/>
                <a:latin typeface="Bookman Old Style" panose="02050604050505020204" pitchFamily="18" charset="0"/>
                <a:ea typeface="方正姚体" panose="02010601030101010101" pitchFamily="2" charset="-122"/>
                <a:cs typeface="+mn-cs"/>
              </a:rPr>
              <a:t>Domain Name and IP address</a:t>
            </a:r>
            <a:endParaRPr kumimoji="0" lang="zh-CN" altLang="en-US" sz="700" b="0" i="0" u="none" strike="noStrike" kern="1200" cap="none" spc="0" normalizeH="0" baseline="0" noProof="0" dirty="0">
              <a:ln>
                <a:noFill/>
              </a:ln>
              <a:solidFill>
                <a:srgbClr val="958E7E">
                  <a:alpha val="71000"/>
                </a:srgbClr>
              </a:solidFill>
              <a:effectLst/>
              <a:uLnTx/>
              <a:uFillTx/>
              <a:latin typeface="Bookman Old Style" panose="02050604050505020204" pitchFamily="18" charset="0"/>
              <a:ea typeface="方正姚体" panose="02010601030101010101" pitchFamily="2" charset="-122"/>
              <a:cs typeface="+mn-cs"/>
            </a:endParaRPr>
          </a:p>
        </p:txBody>
      </p:sp>
      <p:grpSp>
        <p:nvGrpSpPr>
          <p:cNvPr id="97" name="组合 96"/>
          <p:cNvGrpSpPr/>
          <p:nvPr/>
        </p:nvGrpSpPr>
        <p:grpSpPr>
          <a:xfrm>
            <a:off x="2894525" y="2709162"/>
            <a:ext cx="571403" cy="275319"/>
            <a:chOff x="8504816" y="2948424"/>
            <a:chExt cx="571403" cy="275319"/>
          </a:xfrm>
        </p:grpSpPr>
        <p:sp>
          <p:nvSpPr>
            <p:cNvPr id="88" name="任意多边形: 形状 87"/>
            <p:cNvSpPr/>
            <p:nvPr/>
          </p:nvSpPr>
          <p:spPr>
            <a:xfrm>
              <a:off x="8504816" y="2948424"/>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3" name="任意多边形: 形状 92"/>
            <p:cNvSpPr/>
            <p:nvPr/>
          </p:nvSpPr>
          <p:spPr>
            <a:xfrm>
              <a:off x="8504816" y="300498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4" name="任意多边形: 形状 93"/>
            <p:cNvSpPr/>
            <p:nvPr/>
          </p:nvSpPr>
          <p:spPr>
            <a:xfrm>
              <a:off x="8504816" y="3059543"/>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5" name="任意多边形: 形状 94"/>
            <p:cNvSpPr/>
            <p:nvPr/>
          </p:nvSpPr>
          <p:spPr>
            <a:xfrm>
              <a:off x="8504816" y="311410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6" name="任意多边形: 形状 95"/>
            <p:cNvSpPr/>
            <p:nvPr/>
          </p:nvSpPr>
          <p:spPr>
            <a:xfrm>
              <a:off x="8504816" y="316865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pic>
        <p:nvPicPr>
          <p:cNvPr id="124" name="图片 1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6532" y="813974"/>
            <a:ext cx="1193919" cy="1191123"/>
          </a:xfrm>
          <a:prstGeom prst="rect">
            <a:avLst/>
          </a:prstGeom>
        </p:spPr>
      </p:pic>
      <p:grpSp>
        <p:nvGrpSpPr>
          <p:cNvPr id="125" name="组合 124"/>
          <p:cNvGrpSpPr/>
          <p:nvPr/>
        </p:nvGrpSpPr>
        <p:grpSpPr>
          <a:xfrm>
            <a:off x="5993536" y="1012597"/>
            <a:ext cx="720089" cy="294342"/>
            <a:chOff x="6109071" y="677162"/>
            <a:chExt cx="914392" cy="373765"/>
          </a:xfrm>
        </p:grpSpPr>
        <p:sp>
          <p:nvSpPr>
            <p:cNvPr id="119" name="任意多边形: 形状 118"/>
            <p:cNvSpPr/>
            <p:nvPr/>
          </p:nvSpPr>
          <p:spPr>
            <a:xfrm>
              <a:off x="6109071" y="677162"/>
              <a:ext cx="894176" cy="113629"/>
            </a:xfrm>
            <a:custGeom>
              <a:avLst/>
              <a:gdLst>
                <a:gd name="connsiteX0" fmla="*/ 0 w 790575"/>
                <a:gd name="connsiteY0" fmla="*/ 152400 h 152430"/>
                <a:gd name="connsiteX1" fmla="*/ 180975 w 790575"/>
                <a:gd name="connsiteY1" fmla="*/ 0 h 152430"/>
                <a:gd name="connsiteX2" fmla="*/ 433388 w 790575"/>
                <a:gd name="connsiteY2" fmla="*/ 152400 h 152430"/>
                <a:gd name="connsiteX3" fmla="*/ 633413 w 790575"/>
                <a:gd name="connsiteY3" fmla="*/ 14288 h 152430"/>
                <a:gd name="connsiteX4" fmla="*/ 790575 w 790575"/>
                <a:gd name="connsiteY4" fmla="*/ 128588 h 152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52430">
                  <a:moveTo>
                    <a:pt x="0" y="152400"/>
                  </a:moveTo>
                  <a:cubicBezTo>
                    <a:pt x="54372" y="76200"/>
                    <a:pt x="108744" y="0"/>
                    <a:pt x="180975" y="0"/>
                  </a:cubicBezTo>
                  <a:cubicBezTo>
                    <a:pt x="253206" y="0"/>
                    <a:pt x="357982" y="150019"/>
                    <a:pt x="433388" y="152400"/>
                  </a:cubicBezTo>
                  <a:cubicBezTo>
                    <a:pt x="508794" y="154781"/>
                    <a:pt x="573882" y="18257"/>
                    <a:pt x="633413" y="14288"/>
                  </a:cubicBezTo>
                  <a:cubicBezTo>
                    <a:pt x="692944" y="10319"/>
                    <a:pt x="741759" y="69453"/>
                    <a:pt x="790575" y="128588"/>
                  </a:cubicBezTo>
                </a:path>
              </a:pathLst>
            </a:custGeom>
            <a:noFill/>
            <a:ln w="47625">
              <a:solidFill>
                <a:srgbClr val="6A625E">
                  <a:alpha val="9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1" name="任意多边形: 形状 120"/>
            <p:cNvSpPr/>
            <p:nvPr/>
          </p:nvSpPr>
          <p:spPr>
            <a:xfrm>
              <a:off x="6119179" y="807230"/>
              <a:ext cx="894176" cy="113629"/>
            </a:xfrm>
            <a:custGeom>
              <a:avLst/>
              <a:gdLst>
                <a:gd name="connsiteX0" fmla="*/ 0 w 790575"/>
                <a:gd name="connsiteY0" fmla="*/ 152400 h 152430"/>
                <a:gd name="connsiteX1" fmla="*/ 180975 w 790575"/>
                <a:gd name="connsiteY1" fmla="*/ 0 h 152430"/>
                <a:gd name="connsiteX2" fmla="*/ 433388 w 790575"/>
                <a:gd name="connsiteY2" fmla="*/ 152400 h 152430"/>
                <a:gd name="connsiteX3" fmla="*/ 633413 w 790575"/>
                <a:gd name="connsiteY3" fmla="*/ 14288 h 152430"/>
                <a:gd name="connsiteX4" fmla="*/ 790575 w 790575"/>
                <a:gd name="connsiteY4" fmla="*/ 128588 h 152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52430">
                  <a:moveTo>
                    <a:pt x="0" y="152400"/>
                  </a:moveTo>
                  <a:cubicBezTo>
                    <a:pt x="54372" y="76200"/>
                    <a:pt x="108744" y="0"/>
                    <a:pt x="180975" y="0"/>
                  </a:cubicBezTo>
                  <a:cubicBezTo>
                    <a:pt x="253206" y="0"/>
                    <a:pt x="357982" y="150019"/>
                    <a:pt x="433388" y="152400"/>
                  </a:cubicBezTo>
                  <a:cubicBezTo>
                    <a:pt x="508794" y="154781"/>
                    <a:pt x="573882" y="18257"/>
                    <a:pt x="633413" y="14288"/>
                  </a:cubicBezTo>
                  <a:cubicBezTo>
                    <a:pt x="692944" y="10319"/>
                    <a:pt x="741759" y="69453"/>
                    <a:pt x="790575" y="128588"/>
                  </a:cubicBezTo>
                </a:path>
              </a:pathLst>
            </a:custGeom>
            <a:noFill/>
            <a:ln w="47625">
              <a:solidFill>
                <a:srgbClr val="6A625E">
                  <a:alpha val="9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2" name="任意多边形: 形状 121"/>
            <p:cNvSpPr/>
            <p:nvPr/>
          </p:nvSpPr>
          <p:spPr>
            <a:xfrm>
              <a:off x="6129287" y="937298"/>
              <a:ext cx="894176" cy="113629"/>
            </a:xfrm>
            <a:custGeom>
              <a:avLst/>
              <a:gdLst>
                <a:gd name="connsiteX0" fmla="*/ 0 w 790575"/>
                <a:gd name="connsiteY0" fmla="*/ 152400 h 152430"/>
                <a:gd name="connsiteX1" fmla="*/ 180975 w 790575"/>
                <a:gd name="connsiteY1" fmla="*/ 0 h 152430"/>
                <a:gd name="connsiteX2" fmla="*/ 433388 w 790575"/>
                <a:gd name="connsiteY2" fmla="*/ 152400 h 152430"/>
                <a:gd name="connsiteX3" fmla="*/ 633413 w 790575"/>
                <a:gd name="connsiteY3" fmla="*/ 14288 h 152430"/>
                <a:gd name="connsiteX4" fmla="*/ 790575 w 790575"/>
                <a:gd name="connsiteY4" fmla="*/ 128588 h 152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52430">
                  <a:moveTo>
                    <a:pt x="0" y="152400"/>
                  </a:moveTo>
                  <a:cubicBezTo>
                    <a:pt x="54372" y="76200"/>
                    <a:pt x="108744" y="0"/>
                    <a:pt x="180975" y="0"/>
                  </a:cubicBezTo>
                  <a:cubicBezTo>
                    <a:pt x="253206" y="0"/>
                    <a:pt x="357982" y="150019"/>
                    <a:pt x="433388" y="152400"/>
                  </a:cubicBezTo>
                  <a:cubicBezTo>
                    <a:pt x="508794" y="154781"/>
                    <a:pt x="573882" y="18257"/>
                    <a:pt x="633413" y="14288"/>
                  </a:cubicBezTo>
                  <a:cubicBezTo>
                    <a:pt x="692944" y="10319"/>
                    <a:pt x="741759" y="69453"/>
                    <a:pt x="790575" y="128588"/>
                  </a:cubicBezTo>
                </a:path>
              </a:pathLst>
            </a:custGeom>
            <a:noFill/>
            <a:ln w="47625">
              <a:solidFill>
                <a:srgbClr val="6A625E">
                  <a:alpha val="9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18" name="文本框 117"/>
          <p:cNvSpPr txBox="1"/>
          <p:nvPr/>
        </p:nvSpPr>
        <p:spPr>
          <a:xfrm>
            <a:off x="4746301" y="903881"/>
            <a:ext cx="181270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EDEAE3"/>
                </a:solidFill>
                <a:effectLst/>
                <a:uLnTx/>
                <a:uFillTx/>
                <a:latin typeface="Bookman Old Style" panose="02050604050505020204" pitchFamily="18" charset="0"/>
                <a:ea typeface="等线" panose="02010600030101010101" charset="-122"/>
                <a:cs typeface="+mn-cs"/>
              </a:rPr>
              <a:t>Part </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EDEAE3"/>
                </a:solidFill>
                <a:effectLst/>
                <a:uLnTx/>
                <a:uFillTx/>
                <a:latin typeface="Bookman Old Style" panose="02050604050505020204" pitchFamily="18" charset="0"/>
                <a:ea typeface="等线" panose="02010600030101010101" charset="-122"/>
                <a:cs typeface="+mn-cs"/>
              </a:rPr>
              <a:t>Ⅰ</a:t>
            </a:r>
            <a:endParaRPr kumimoji="0" lang="zh-CN" altLang="en-US" sz="3600" b="0" i="0" u="none" strike="noStrike" kern="1200" cap="none" spc="0" normalizeH="0" baseline="0" noProof="0" dirty="0">
              <a:ln>
                <a:noFill/>
              </a:ln>
              <a:solidFill>
                <a:srgbClr val="EDEAE3"/>
              </a:solidFill>
              <a:effectLst/>
              <a:uLnTx/>
              <a:uFillTx/>
              <a:latin typeface="Bookman Old Style" panose="02050604050505020204" pitchFamily="18" charset="0"/>
              <a:ea typeface="等线" panose="02010600030101010101" charset="-122"/>
              <a:cs typeface="+mn-cs"/>
            </a:endParaRPr>
          </a:p>
        </p:txBody>
      </p:sp>
      <p:pic>
        <p:nvPicPr>
          <p:cNvPr id="127" name="图片 126"/>
          <p:cNvPicPr>
            <a:picLocks noChangeAspect="1"/>
          </p:cNvPicPr>
          <p:nvPr/>
        </p:nvPicPr>
        <p:blipFill rotWithShape="1">
          <a:blip r:embed="rId6">
            <a:extLst>
              <a:ext uri="{28A0092B-C50C-407E-A947-70E740481C1C}">
                <a14:useLocalDpi xmlns:a14="http://schemas.microsoft.com/office/drawing/2010/main" val="0"/>
              </a:ext>
            </a:extLst>
          </a:blip>
          <a:srcRect t="65228" r="92814" b="17270"/>
          <a:stretch>
            <a:fillRect/>
          </a:stretch>
        </p:blipFill>
        <p:spPr>
          <a:xfrm>
            <a:off x="139356" y="4810179"/>
            <a:ext cx="1213779" cy="1970851"/>
          </a:xfrm>
          <a:prstGeom prst="rect">
            <a:avLst/>
          </a:prstGeom>
        </p:spPr>
      </p:pic>
      <p:sp>
        <p:nvSpPr>
          <p:cNvPr id="130" name="文本框 129"/>
          <p:cNvSpPr txBox="1"/>
          <p:nvPr/>
        </p:nvSpPr>
        <p:spPr>
          <a:xfrm>
            <a:off x="1224338" y="5931874"/>
            <a:ext cx="1760694"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917F6F"/>
                </a:solidFill>
                <a:effectLst/>
                <a:uLnTx/>
                <a:uFillTx/>
                <a:latin typeface="Bookman Old Style" panose="02050604050505020204" pitchFamily="18" charset="0"/>
                <a:ea typeface="等线" panose="02010600030101010101" charset="-122"/>
                <a:cs typeface="+mn-cs"/>
              </a:rPr>
              <a:t> </a:t>
            </a:r>
            <a:endParaRPr kumimoji="0" lang="zh-CN" altLang="en-US" sz="2000" b="0" i="0" u="none" strike="noStrike" kern="1200" cap="none" spc="0" normalizeH="0" baseline="0" noProof="0" dirty="0">
              <a:ln>
                <a:noFill/>
              </a:ln>
              <a:solidFill>
                <a:srgbClr val="917F6F"/>
              </a:solidFill>
              <a:effectLst/>
              <a:uLnTx/>
              <a:uFillTx/>
              <a:latin typeface="Bookman Old Style" panose="02050604050505020204" pitchFamily="18" charset="0"/>
              <a:ea typeface="等线" panose="02010600030101010101" charset="-122"/>
              <a:cs typeface="+mn-cs"/>
            </a:endParaRPr>
          </a:p>
        </p:txBody>
      </p:sp>
      <p:sp>
        <p:nvSpPr>
          <p:cNvPr id="131" name="文本框 130"/>
          <p:cNvSpPr txBox="1"/>
          <p:nvPr/>
        </p:nvSpPr>
        <p:spPr>
          <a:xfrm>
            <a:off x="1223755" y="6265666"/>
            <a:ext cx="1760694" cy="252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917F6F">
                    <a:alpha val="70000"/>
                  </a:srgbClr>
                </a:solidFill>
                <a:effectLst/>
                <a:uLnTx/>
                <a:uFillTx/>
                <a:latin typeface="Bookman Old Style" panose="02050604050505020204" pitchFamily="18" charset="0"/>
                <a:ea typeface="等线" panose="02010600030101010101" charset="-122"/>
                <a:cs typeface="+mn-cs"/>
              </a:rPr>
              <a:t> </a:t>
            </a:r>
            <a:endParaRPr kumimoji="0" lang="zh-CN" altLang="en-US" sz="1050" b="0" i="0" u="none" strike="noStrike" kern="1200" cap="none" spc="0" normalizeH="0" baseline="0" noProof="0" dirty="0">
              <a:ln>
                <a:noFill/>
              </a:ln>
              <a:solidFill>
                <a:srgbClr val="917F6F">
                  <a:alpha val="70000"/>
                </a:srgbClr>
              </a:solidFill>
              <a:effectLst/>
              <a:uLnTx/>
              <a:uFillTx/>
              <a:latin typeface="Bookman Old Style" panose="02050604050505020204" pitchFamily="18" charset="0"/>
              <a:ea typeface="等线" panose="02010600030101010101" charset="-122"/>
              <a:cs typeface="+mn-cs"/>
            </a:endParaRPr>
          </a:p>
        </p:txBody>
      </p:sp>
      <p:sp>
        <p:nvSpPr>
          <p:cNvPr id="133" name="文本框 132"/>
          <p:cNvSpPr txBox="1"/>
          <p:nvPr/>
        </p:nvSpPr>
        <p:spPr>
          <a:xfrm>
            <a:off x="5152734" y="6148862"/>
            <a:ext cx="2916409"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err="1">
                <a:ln>
                  <a:noFill/>
                </a:ln>
                <a:solidFill>
                  <a:srgbClr val="9EAEBE">
                    <a:alpha val="82000"/>
                  </a:srgbClr>
                </a:solidFill>
                <a:effectLst/>
                <a:uLnTx/>
                <a:uFillTx/>
                <a:latin typeface="Bookman Old Style" panose="02050604050505020204" pitchFamily="18" charset="0"/>
                <a:ea typeface="等线" panose="02010600030101010101" charset="-122"/>
                <a:cs typeface="+mn-cs"/>
              </a:rPr>
              <a:t>PartⅠ</a:t>
            </a:r>
            <a:endParaRPr kumimoji="0" lang="zh-CN" altLang="en-US" sz="6600" b="0" i="0" u="none" strike="noStrike" kern="1200" cap="none" spc="0" normalizeH="0" baseline="0" noProof="0" dirty="0">
              <a:ln>
                <a:noFill/>
              </a:ln>
              <a:solidFill>
                <a:srgbClr val="9EAEBE">
                  <a:alpha val="82000"/>
                </a:srgbClr>
              </a:solidFill>
              <a:effectLst/>
              <a:uLnTx/>
              <a:uFillTx/>
              <a:latin typeface="Bookman Old Style" panose="02050604050505020204" pitchFamily="18" charset="0"/>
              <a:ea typeface="等线" panose="02010600030101010101" charset="-122"/>
              <a:cs typeface="+mn-cs"/>
            </a:endParaRPr>
          </a:p>
        </p:txBody>
      </p:sp>
      <p:sp>
        <p:nvSpPr>
          <p:cNvPr id="135" name="菱形 134"/>
          <p:cNvSpPr/>
          <p:nvPr/>
        </p:nvSpPr>
        <p:spPr>
          <a:xfrm>
            <a:off x="10881048" y="130738"/>
            <a:ext cx="221951" cy="221951"/>
          </a:xfrm>
          <a:prstGeom prst="diamond">
            <a:avLst/>
          </a:prstGeom>
          <a:no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6" name="菱形 135"/>
          <p:cNvSpPr/>
          <p:nvPr/>
        </p:nvSpPr>
        <p:spPr>
          <a:xfrm>
            <a:off x="11709485" y="130736"/>
            <a:ext cx="221951" cy="221951"/>
          </a:xfrm>
          <a:prstGeom prst="diamond">
            <a:avLst/>
          </a:prstGeom>
          <a:no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7" name="菱形 136"/>
          <p:cNvSpPr/>
          <p:nvPr/>
        </p:nvSpPr>
        <p:spPr>
          <a:xfrm>
            <a:off x="11473383" y="130737"/>
            <a:ext cx="221951" cy="221951"/>
          </a:xfrm>
          <a:prstGeom prst="diamond">
            <a:avLst/>
          </a:prstGeom>
          <a:solidFill>
            <a:srgbClr val="C3B38E"/>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3" name="组合 12"/>
          <p:cNvGrpSpPr/>
          <p:nvPr/>
        </p:nvGrpSpPr>
        <p:grpSpPr>
          <a:xfrm>
            <a:off x="10165969" y="3353297"/>
            <a:ext cx="1610355" cy="1461264"/>
            <a:chOff x="10165969" y="3353297"/>
            <a:chExt cx="1610355" cy="1461264"/>
          </a:xfrm>
        </p:grpSpPr>
        <p:sp>
          <p:nvSpPr>
            <p:cNvPr id="140" name="任意多边形: 形状 139"/>
            <p:cNvSpPr>
              <a:spLocks noChangeAspect="1"/>
            </p:cNvSpPr>
            <p:nvPr/>
          </p:nvSpPr>
          <p:spPr>
            <a:xfrm>
              <a:off x="10165969" y="4356508"/>
              <a:ext cx="458053" cy="458053"/>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7B6C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41" name="直接连接符 140"/>
            <p:cNvCxnSpPr/>
            <p:nvPr/>
          </p:nvCxnSpPr>
          <p:spPr>
            <a:xfrm flipV="1">
              <a:off x="10540642" y="3353297"/>
              <a:ext cx="1235682" cy="1124135"/>
            </a:xfrm>
            <a:prstGeom prst="line">
              <a:avLst/>
            </a:prstGeom>
            <a:ln w="25400">
              <a:gradFill flip="none" rotWithShape="1">
                <a:gsLst>
                  <a:gs pos="25000">
                    <a:srgbClr val="AEBBCB"/>
                  </a:gs>
                  <a:gs pos="77000">
                    <a:srgbClr val="A6B6C6"/>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142" name="流程图: 终止 141"/>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3" name="椭圆 2"/>
          <p:cNvSpPr/>
          <p:nvPr/>
        </p:nvSpPr>
        <p:spPr>
          <a:xfrm>
            <a:off x="9803641" y="-165201"/>
            <a:ext cx="2465318" cy="246531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8947998" y="133350"/>
            <a:ext cx="1610355" cy="1461264"/>
            <a:chOff x="8947998" y="133350"/>
            <a:chExt cx="1610355" cy="1461264"/>
          </a:xfrm>
        </p:grpSpPr>
        <p:sp>
          <p:nvSpPr>
            <p:cNvPr id="43" name="任意多边形: 形状 42"/>
            <p:cNvSpPr>
              <a:spLocks noChangeAspect="1"/>
            </p:cNvSpPr>
            <p:nvPr/>
          </p:nvSpPr>
          <p:spPr>
            <a:xfrm>
              <a:off x="8947998" y="1136561"/>
              <a:ext cx="458053" cy="458053"/>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gradFill flip="none" rotWithShape="1">
              <a:gsLst>
                <a:gs pos="54000">
                  <a:srgbClr val="878B97"/>
                </a:gs>
                <a:gs pos="33000">
                  <a:srgbClr val="5E5E75"/>
                </a:gs>
                <a:gs pos="100000">
                  <a:schemeClr val="bg1">
                    <a:lumMod val="9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0" name="直接连接符 49"/>
            <p:cNvCxnSpPr/>
            <p:nvPr/>
          </p:nvCxnSpPr>
          <p:spPr>
            <a:xfrm flipV="1">
              <a:off x="9322671" y="133350"/>
              <a:ext cx="1235682" cy="1124135"/>
            </a:xfrm>
            <a:prstGeom prst="line">
              <a:avLst/>
            </a:prstGeom>
            <a:ln w="25400">
              <a:gradFill flip="none" rotWithShape="1">
                <a:gsLst>
                  <a:gs pos="25000">
                    <a:srgbClr val="EDEAE3"/>
                  </a:gs>
                  <a:gs pos="63000">
                    <a:srgbClr val="878B97"/>
                  </a:gs>
                  <a:gs pos="83000">
                    <a:srgbClr val="6F7887"/>
                  </a:gs>
                  <a:gs pos="100000">
                    <a:srgbClr val="5E5E75"/>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18" name="任意多边形: 形状 17"/>
          <p:cNvSpPr>
            <a:spLocks noChangeAspect="1"/>
          </p:cNvSpPr>
          <p:nvPr/>
        </p:nvSpPr>
        <p:spPr>
          <a:xfrm>
            <a:off x="6148998" y="7417810"/>
            <a:ext cx="6116626" cy="611662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466077">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任意多边形: 形状 33"/>
          <p:cNvSpPr>
            <a:spLocks noChangeAspect="1"/>
          </p:cNvSpPr>
          <p:nvPr/>
        </p:nvSpPr>
        <p:spPr>
          <a:xfrm>
            <a:off x="-4439936" y="7191548"/>
            <a:ext cx="2325676" cy="232567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gradFill>
            <a:gsLst>
              <a:gs pos="64000">
                <a:srgbClr val="8DB0CB"/>
              </a:gs>
              <a:gs pos="0">
                <a:srgbClr val="EDEAE3"/>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9" name="图片 38"/>
          <p:cNvPicPr>
            <a:picLocks noChangeAspect="1"/>
          </p:cNvPicPr>
          <p:nvPr/>
        </p:nvPicPr>
        <p:blipFill>
          <a:blip r:embed="rId7">
            <a:extLst>
              <a:ext uri="{BEBA8EAE-BF5A-486C-A8C5-ECC9F3942E4B}">
                <a14:imgProps xmlns:a14="http://schemas.microsoft.com/office/drawing/2010/main">
                  <a14:imgLayer r:embed="rId8">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165298" y="5693563"/>
            <a:ext cx="2328874" cy="2328874"/>
          </a:xfrm>
          <a:prstGeom prst="rect">
            <a:avLst/>
          </a:prstGeom>
        </p:spPr>
      </p:pic>
      <p:cxnSp>
        <p:nvCxnSpPr>
          <p:cNvPr id="42" name="直接连接符 41"/>
          <p:cNvCxnSpPr/>
          <p:nvPr/>
        </p:nvCxnSpPr>
        <p:spPr>
          <a:xfrm>
            <a:off x="5676969" y="10471553"/>
            <a:ext cx="7111020" cy="0"/>
          </a:xfrm>
          <a:prstGeom prst="line">
            <a:avLst/>
          </a:prstGeom>
          <a:solidFill>
            <a:srgbClr val="466077">
              <a:alpha val="84000"/>
            </a:srgbClr>
          </a:solidFill>
          <a:ln>
            <a:solidFill>
              <a:srgbClr val="526E85"/>
            </a:solidFill>
          </a:ln>
        </p:spPr>
        <p:style>
          <a:lnRef idx="2">
            <a:schemeClr val="accent1">
              <a:shade val="15000"/>
            </a:schemeClr>
          </a:lnRef>
          <a:fillRef idx="1">
            <a:schemeClr val="accent1"/>
          </a:fillRef>
          <a:effectRef idx="0">
            <a:schemeClr val="accent1"/>
          </a:effectRef>
          <a:fontRef idx="minor">
            <a:schemeClr val="lt1"/>
          </a:fontRef>
        </p:style>
      </p:cxnSp>
      <p:cxnSp>
        <p:nvCxnSpPr>
          <p:cNvPr id="45" name="直接连接符 44"/>
          <p:cNvCxnSpPr/>
          <p:nvPr/>
        </p:nvCxnSpPr>
        <p:spPr>
          <a:xfrm rot="5400000">
            <a:off x="5652784" y="10393619"/>
            <a:ext cx="7111020" cy="0"/>
          </a:xfrm>
          <a:prstGeom prst="line">
            <a:avLst/>
          </a:prstGeom>
          <a:solidFill>
            <a:srgbClr val="466077">
              <a:alpha val="84000"/>
            </a:srgbClr>
          </a:solidFill>
          <a:ln>
            <a:solidFill>
              <a:srgbClr val="526E85"/>
            </a:solidFill>
          </a:ln>
        </p:spPr>
        <p:style>
          <a:lnRef idx="2">
            <a:schemeClr val="accent1">
              <a:shade val="15000"/>
            </a:schemeClr>
          </a:lnRef>
          <a:fillRef idx="1">
            <a:schemeClr val="accent1"/>
          </a:fillRef>
          <a:effectRef idx="0">
            <a:schemeClr val="accent1"/>
          </a:effectRef>
          <a:fontRef idx="minor">
            <a:schemeClr val="lt1"/>
          </a:fontRef>
        </p:style>
      </p:cxnSp>
      <p:pic>
        <p:nvPicPr>
          <p:cNvPr id="49" name="图片 48"/>
          <p:cNvPicPr>
            <a:picLocks noChangeAspect="1"/>
          </p:cNvPicPr>
          <p:nvPr/>
        </p:nvPicPr>
        <p:blipFill>
          <a:blip r:embed="rId9">
            <a:extLst>
              <a:ext uri="{BEBA8EAE-BF5A-486C-A8C5-ECC9F3942E4B}">
                <a14:imgProps xmlns:a14="http://schemas.microsoft.com/office/drawing/2010/main">
                  <a14:imgLayer r:embed="rId10">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4996711" y="-222025"/>
            <a:ext cx="7299420" cy="729942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00">
        <p15:prstTrans prst="peelOff"/>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42" presetClass="path" presetSubtype="0" decel="50000" fill="hold" nodeType="withEffect">
                                  <p:stCondLst>
                                    <p:cond delay="0"/>
                                  </p:stCondLst>
                                  <p:childTnLst>
                                    <p:animMotion origin="layout" path="M 0.04297 -0.06875 L -0.00417 0.00694 " pathEditMode="relative" rAng="0" ptsTypes="AA">
                                      <p:cBhvr>
                                        <p:cTn id="9" dur="2000" fill="hold"/>
                                        <p:tgtEl>
                                          <p:spTgt spid="10"/>
                                        </p:tgtEl>
                                        <p:attrNameLst>
                                          <p:attrName>ppt_x</p:attrName>
                                          <p:attrName>ppt_y</p:attrName>
                                        </p:attrNameLst>
                                      </p:cBhvr>
                                      <p:rCtr x="-2357" y="3773"/>
                                    </p:animMotion>
                                  </p:childTnLst>
                                </p:cTn>
                              </p:par>
                              <p:par>
                                <p:cTn id="10" presetID="10"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childTnLst>
                                </p:cTn>
                              </p:par>
                              <p:par>
                                <p:cTn id="13" presetID="42" presetClass="path" presetSubtype="0" decel="50000" fill="hold" nodeType="withEffect">
                                  <p:stCondLst>
                                    <p:cond delay="250"/>
                                  </p:stCondLst>
                                  <p:childTnLst>
                                    <p:animMotion origin="layout" path="M 0.04297 -0.06875 L -0.00417 0.00694 " pathEditMode="relative" rAng="0" ptsTypes="AA">
                                      <p:cBhvr>
                                        <p:cTn id="14" dur="2000" fill="hold"/>
                                        <p:tgtEl>
                                          <p:spTgt spid="13"/>
                                        </p:tgtEl>
                                        <p:attrNameLst>
                                          <p:attrName>ppt_x</p:attrName>
                                          <p:attrName>ppt_y</p:attrName>
                                        </p:attrNameLst>
                                      </p:cBhvr>
                                      <p:rCtr x="-2357" y="3773"/>
                                    </p:animMotion>
                                  </p:childTnLst>
                                </p:cTn>
                              </p:par>
                              <p:par>
                                <p:cTn id="15" presetID="10" presetClass="entr" presetSubtype="0" fill="hold" grpId="0" nodeType="withEffect">
                                  <p:stCondLst>
                                    <p:cond delay="5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2000"/>
                                        <p:tgtEl>
                                          <p:spTgt spid="48"/>
                                        </p:tgtEl>
                                      </p:cBhvr>
                                    </p:animEffect>
                                  </p:childTnLst>
                                </p:cTn>
                              </p:par>
                              <p:par>
                                <p:cTn id="18" presetID="42" presetClass="path" presetSubtype="0" decel="50000" fill="hold" grpId="1" nodeType="withEffect">
                                  <p:stCondLst>
                                    <p:cond delay="500"/>
                                  </p:stCondLst>
                                  <p:childTnLst>
                                    <p:animMotion origin="layout" path="M 0.04297 -0.06875 L -0.00417 0.00694 " pathEditMode="relative" rAng="0" ptsTypes="AA">
                                      <p:cBhvr>
                                        <p:cTn id="19" dur="2000" fill="hold"/>
                                        <p:tgtEl>
                                          <p:spTgt spid="48"/>
                                        </p:tgtEl>
                                        <p:attrNameLst>
                                          <p:attrName>ppt_x</p:attrName>
                                          <p:attrName>ppt_y</p:attrName>
                                        </p:attrNameLst>
                                      </p:cBhvr>
                                      <p:rCtr x="-2357" y="3773"/>
                                    </p:animMotion>
                                  </p:childTnLst>
                                </p:cTn>
                              </p:par>
                              <p:par>
                                <p:cTn id="20" presetID="22" presetClass="entr" presetSubtype="8" fill="hold"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wipe(left)">
                                      <p:cBhvr>
                                        <p:cTn id="22" dur="1000"/>
                                        <p:tgtEl>
                                          <p:spTgt spid="125"/>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2000"/>
                                        <p:tgtEl>
                                          <p:spTgt spid="124"/>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2000"/>
                                        <p:tgtEl>
                                          <p:spTgt spid="40"/>
                                        </p:tgtEl>
                                      </p:cBhvr>
                                    </p:animEffect>
                                  </p:childTnLst>
                                </p:cTn>
                              </p:par>
                              <p:par>
                                <p:cTn id="29" presetID="42" presetClass="path" presetSubtype="0" decel="90000" fill="hold" nodeType="withEffect">
                                  <p:stCondLst>
                                    <p:cond delay="0"/>
                                  </p:stCondLst>
                                  <p:childTnLst>
                                    <p:animMotion origin="layout" path="M 1.66667E-6 4.07407E-6 L 0.10521 -0.00024 " pathEditMode="relative" rAng="0" ptsTypes="AA">
                                      <p:cBhvr>
                                        <p:cTn id="30" dur="2000" spd="-100000" fill="hold"/>
                                        <p:tgtEl>
                                          <p:spTgt spid="40"/>
                                        </p:tgtEl>
                                        <p:attrNameLst>
                                          <p:attrName>ppt_x</p:attrName>
                                          <p:attrName>ppt_y</p:attrName>
                                        </p:attrNameLst>
                                      </p:cBhvr>
                                      <p:rCtr x="5260" y="-23"/>
                                    </p:animMotion>
                                  </p:childTnLst>
                                </p:cTn>
                              </p:par>
                              <p:par>
                                <p:cTn id="31" presetID="10" presetClass="entr" presetSubtype="0" fill="hold" nodeType="withEffect">
                                  <p:stCondLst>
                                    <p:cond delay="75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2000"/>
                                        <p:tgtEl>
                                          <p:spTgt spid="49"/>
                                        </p:tgtEl>
                                      </p:cBhvr>
                                    </p:animEffect>
                                  </p:childTnLst>
                                </p:cTn>
                              </p:par>
                              <p:par>
                                <p:cTn id="34" presetID="42" presetClass="path" presetSubtype="0" decel="90000" fill="hold" nodeType="withEffect">
                                  <p:stCondLst>
                                    <p:cond delay="750"/>
                                  </p:stCondLst>
                                  <p:childTnLst>
                                    <p:animMotion origin="layout" path="M 2.08333E-6 -1.85185E-6 L 0.10521 -0.00023 " pathEditMode="relative" rAng="0" ptsTypes="AA">
                                      <p:cBhvr>
                                        <p:cTn id="35" dur="2000" spd="-100000" fill="hold"/>
                                        <p:tgtEl>
                                          <p:spTgt spid="49"/>
                                        </p:tgtEl>
                                        <p:attrNameLst>
                                          <p:attrName>ppt_x</p:attrName>
                                          <p:attrName>ppt_y</p:attrName>
                                        </p:attrNameLst>
                                      </p:cBhvr>
                                      <p:rCtr x="5260" y="-23"/>
                                    </p:animMotion>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2000"/>
                                        <p:tgtEl>
                                          <p:spTgt spid="53"/>
                                        </p:tgtEl>
                                      </p:cBhvr>
                                    </p:animEffect>
                                  </p:childTnLst>
                                </p:cTn>
                              </p:par>
                              <p:par>
                                <p:cTn id="39" presetID="42" presetClass="path" presetSubtype="0" decel="90000" fill="hold" nodeType="withEffect">
                                  <p:stCondLst>
                                    <p:cond delay="0"/>
                                  </p:stCondLst>
                                  <p:childTnLst>
                                    <p:animMotion origin="layout" path="M 1.04167E-6 7.40741E-7 L 0.10521 -0.00023 " pathEditMode="relative" rAng="0" ptsTypes="AA">
                                      <p:cBhvr>
                                        <p:cTn id="40" dur="2000" spd="-100000" fill="hold"/>
                                        <p:tgtEl>
                                          <p:spTgt spid="53"/>
                                        </p:tgtEl>
                                        <p:attrNameLst>
                                          <p:attrName>ppt_x</p:attrName>
                                          <p:attrName>ppt_y</p:attrName>
                                        </p:attrNameLst>
                                      </p:cBhvr>
                                      <p:rCtr x="5260" y="-23"/>
                                    </p:animMotion>
                                  </p:childTnLst>
                                </p:cTn>
                              </p:par>
                              <p:par>
                                <p:cTn id="41" presetID="10"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2000"/>
                                        <p:tgtEl>
                                          <p:spTgt spid="78"/>
                                        </p:tgtEl>
                                      </p:cBhvr>
                                    </p:animEffect>
                                  </p:childTnLst>
                                </p:cTn>
                              </p:par>
                              <p:par>
                                <p:cTn id="44" presetID="42" presetClass="path" presetSubtype="0" accel="50000" decel="50000" fill="hold" grpId="1" nodeType="withEffect">
                                  <p:stCondLst>
                                    <p:cond delay="0"/>
                                  </p:stCondLst>
                                  <p:childTnLst>
                                    <p:animMotion origin="layout" path="M -4.375E-6 2.59259E-6 L -0.07018 2.59259E-6 " pathEditMode="relative" rAng="0" ptsTypes="AA">
                                      <p:cBhvr>
                                        <p:cTn id="45" dur="2000" spd="-100000" fill="hold"/>
                                        <p:tgtEl>
                                          <p:spTgt spid="78"/>
                                        </p:tgtEl>
                                        <p:attrNameLst>
                                          <p:attrName>ppt_x</p:attrName>
                                          <p:attrName>ppt_y</p:attrName>
                                        </p:attrNameLst>
                                      </p:cBhvr>
                                      <p:rCtr x="-3516" y="0"/>
                                    </p:animMotion>
                                  </p:childTnLst>
                                </p:cTn>
                              </p:par>
                              <p:par>
                                <p:cTn id="46" presetID="10" presetClass="entr" presetSubtype="0" fill="hold" nodeType="with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2000"/>
                                        <p:tgtEl>
                                          <p:spTgt spid="97"/>
                                        </p:tgtEl>
                                      </p:cBhvr>
                                    </p:animEffect>
                                  </p:childTnLst>
                                </p:cTn>
                              </p:par>
                              <p:par>
                                <p:cTn id="49" presetID="42" presetClass="path" presetSubtype="0" accel="50000" decel="50000" fill="hold" nodeType="withEffect">
                                  <p:stCondLst>
                                    <p:cond delay="0"/>
                                  </p:stCondLst>
                                  <p:childTnLst>
                                    <p:animMotion origin="layout" path="M -4.375E-6 2.59259E-6 L -0.07018 2.59259E-6 " pathEditMode="relative" rAng="0" ptsTypes="AA">
                                      <p:cBhvr>
                                        <p:cTn id="50" dur="2000" spd="-100000" fill="hold"/>
                                        <p:tgtEl>
                                          <p:spTgt spid="97"/>
                                        </p:tgtEl>
                                        <p:attrNameLst>
                                          <p:attrName>ppt_x</p:attrName>
                                          <p:attrName>ppt_y</p:attrName>
                                        </p:attrNameLst>
                                      </p:cBhvr>
                                      <p:rCtr x="-3516" y="0"/>
                                    </p:animMotion>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2000"/>
                                        <p:tgtEl>
                                          <p:spTgt spid="82"/>
                                        </p:tgtEl>
                                      </p:cBhvr>
                                    </p:animEffect>
                                  </p:childTnLst>
                                </p:cTn>
                              </p:par>
                              <p:par>
                                <p:cTn id="54" presetID="42" presetClass="path" presetSubtype="0" accel="50000" decel="50000" fill="hold" grpId="1" nodeType="withEffect">
                                  <p:stCondLst>
                                    <p:cond delay="0"/>
                                  </p:stCondLst>
                                  <p:childTnLst>
                                    <p:animMotion origin="layout" path="M 1.04167E-6 -3.33333E-6 L 0.05312 -0.00069 " pathEditMode="relative" rAng="0" ptsTypes="AA">
                                      <p:cBhvr>
                                        <p:cTn id="55" dur="2000" spd="-100000" fill="hold"/>
                                        <p:tgtEl>
                                          <p:spTgt spid="82"/>
                                        </p:tgtEl>
                                        <p:attrNameLst>
                                          <p:attrName>ppt_x</p:attrName>
                                          <p:attrName>ppt_y</p:attrName>
                                        </p:attrNameLst>
                                      </p:cBhvr>
                                      <p:rCtr x="2656" y="-46"/>
                                    </p:animMotion>
                                  </p:childTnLst>
                                </p:cTn>
                              </p:par>
                              <p:par>
                                <p:cTn id="56" presetID="10" presetClass="entr" presetSubtype="0" fill="hold" grpId="0"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2000"/>
                                        <p:tgtEl>
                                          <p:spTgt spid="87"/>
                                        </p:tgtEl>
                                      </p:cBhvr>
                                    </p:animEffect>
                                  </p:childTnLst>
                                </p:cTn>
                              </p:par>
                              <p:par>
                                <p:cTn id="59" presetID="42" presetClass="path" presetSubtype="0" accel="50000" decel="50000" fill="hold" grpId="1" nodeType="withEffect">
                                  <p:stCondLst>
                                    <p:cond delay="0"/>
                                  </p:stCondLst>
                                  <p:childTnLst>
                                    <p:animMotion origin="layout" path="M 1.04167E-6 -3.33333E-6 L 0.05312 -0.00069 " pathEditMode="relative" rAng="0" ptsTypes="AA">
                                      <p:cBhvr>
                                        <p:cTn id="60" dur="2000" spd="-100000" fill="hold"/>
                                        <p:tgtEl>
                                          <p:spTgt spid="87"/>
                                        </p:tgtEl>
                                        <p:attrNameLst>
                                          <p:attrName>ppt_x</p:attrName>
                                          <p:attrName>ppt_y</p:attrName>
                                        </p:attrNameLst>
                                      </p:cBhvr>
                                      <p:rCtr x="26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78" grpId="0"/>
      <p:bldP spid="78" grpId="1"/>
      <p:bldP spid="82" grpId="0"/>
      <p:bldP spid="82" grpId="1"/>
      <p:bldP spid="87" grpId="0"/>
      <p:bldP spid="87"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grpSp>
        <p:nvGrpSpPr>
          <p:cNvPr id="22" name="组合 21"/>
          <p:cNvGrpSpPr/>
          <p:nvPr/>
        </p:nvGrpSpPr>
        <p:grpSpPr>
          <a:xfrm rot="16200000">
            <a:off x="8545132" y="-1825229"/>
            <a:ext cx="3640345" cy="3648607"/>
            <a:chOff x="8545132" y="-1825229"/>
            <a:chExt cx="3640345" cy="3648607"/>
          </a:xfrm>
        </p:grpSpPr>
        <p:pic>
          <p:nvPicPr>
            <p:cNvPr id="19" name="图片 18"/>
            <p:cNvPicPr/>
            <p:nvPr/>
          </p:nvPicPr>
          <p:blipFill rotWithShape="1">
            <a:blip r:embed="rId3">
              <a:extLst>
                <a:ext uri="{BEBA8EAE-BF5A-486C-A8C5-ECC9F3942E4B}">
                  <a14:imgProps xmlns:a14="http://schemas.microsoft.com/office/drawing/2010/main">
                    <a14:imgLayer r:embed="rId4">
                      <a14:imgEffect>
                        <a14:artisticFilmGrain trans="10000" grainSize="20"/>
                      </a14:imgEffect>
                    </a14:imgLayer>
                  </a14:imgProps>
                </a:ext>
                <a:ext uri="{28A0092B-C50C-407E-A947-70E740481C1C}">
                  <a14:useLocalDpi xmlns:a14="http://schemas.microsoft.com/office/drawing/2010/main" val="0"/>
                </a:ext>
              </a:extLst>
            </a:blip>
            <a:srcRect t="50000" r="50000"/>
            <a:stretch>
              <a:fillRect/>
            </a:stretch>
          </p:blipFill>
          <p:spPr>
            <a:xfrm>
              <a:off x="8545132" y="0"/>
              <a:ext cx="1823378" cy="1823378"/>
            </a:xfrm>
            <a:prstGeom prst="rect">
              <a:avLst/>
            </a:prstGeom>
          </p:spPr>
        </p:pic>
        <p:sp>
          <p:nvSpPr>
            <p:cNvPr id="21" name="任意多边形: 形状 20"/>
            <p:cNvSpPr/>
            <p:nvPr/>
          </p:nvSpPr>
          <p:spPr>
            <a:xfrm rot="16200000">
              <a:off x="10362108" y="-182522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p:nvGrpSpPr>
        <p:grpSpPr>
          <a:xfrm rot="16200000">
            <a:off x="8544658" y="1821630"/>
            <a:ext cx="3640818" cy="3650242"/>
            <a:chOff x="8544658" y="1821630"/>
            <a:chExt cx="3640818" cy="3650242"/>
          </a:xfrm>
        </p:grpSpPr>
        <p:pic>
          <p:nvPicPr>
            <p:cNvPr id="4" name="图片 3"/>
            <p:cNvPicPr/>
            <p:nvPr/>
          </p:nvPicPr>
          <p:blipFill rotWithShape="1">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rcRect r="50334" b="50252"/>
            <a:stretch>
              <a:fillRect/>
            </a:stretch>
          </p:blipFill>
          <p:spPr>
            <a:xfrm>
              <a:off x="8544658" y="1821630"/>
              <a:ext cx="1823369" cy="1823369"/>
            </a:xfrm>
            <a:prstGeom prst="rect">
              <a:avLst/>
            </a:prstGeom>
          </p:spPr>
        </p:pic>
        <p:sp>
          <p:nvSpPr>
            <p:cNvPr id="30" name="任意多边形: 形状 29"/>
            <p:cNvSpPr/>
            <p:nvPr/>
          </p:nvSpPr>
          <p:spPr>
            <a:xfrm>
              <a:off x="10362107" y="3648503"/>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等腰三角形 43"/>
          <p:cNvSpPr>
            <a:spLocks noChangeAspect="1"/>
          </p:cNvSpPr>
          <p:nvPr/>
        </p:nvSpPr>
        <p:spPr>
          <a:xfrm rot="8711453">
            <a:off x="425755" y="2540465"/>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pic>
        <p:nvPicPr>
          <p:cNvPr id="10" name="图片 9"/>
          <p:cNvPicPr>
            <a:picLocks noChangeAspect="1"/>
          </p:cNvPicPr>
          <p:nvPr/>
        </p:nvPicPr>
        <p:blipFill>
          <a:blip r:embed="rId7">
            <a:extLst>
              <a:ext uri="{BEBA8EAE-BF5A-486C-A8C5-ECC9F3942E4B}">
                <a14:imgProps xmlns:a14="http://schemas.microsoft.com/office/drawing/2010/main">
                  <a14:imgLayer r:embed="rId8">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49878" y="2493688"/>
            <a:ext cx="518205" cy="518205"/>
          </a:xfrm>
          <a:prstGeom prst="rect">
            <a:avLst/>
          </a:prstGeom>
        </p:spPr>
      </p:pic>
      <p:cxnSp>
        <p:nvCxnSpPr>
          <p:cNvPr id="5" name="直接连接符 4"/>
          <p:cNvCxnSpPr/>
          <p:nvPr/>
        </p:nvCxnSpPr>
        <p:spPr>
          <a:xfrm>
            <a:off x="1300489" y="2756960"/>
            <a:ext cx="6871054"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53" name="文本框 52"/>
          <p:cNvSpPr txBox="1"/>
          <p:nvPr/>
        </p:nvSpPr>
        <p:spPr>
          <a:xfrm>
            <a:off x="1205230" y="2313305"/>
            <a:ext cx="217995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Iterative Query</a:t>
            </a:r>
          </a:p>
        </p:txBody>
      </p:sp>
      <p:sp>
        <p:nvSpPr>
          <p:cNvPr id="62" name="文本框 61"/>
          <p:cNvSpPr txBox="1"/>
          <p:nvPr/>
        </p:nvSpPr>
        <p:spPr>
          <a:xfrm>
            <a:off x="-3963061" y="-1253747"/>
            <a:ext cx="2330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pic>
        <p:nvPicPr>
          <p:cNvPr id="14" name="图片 13"/>
          <p:cNvPicPr>
            <a:picLocks noChangeAspect="1"/>
          </p:cNvPicPr>
          <p:nvPr/>
        </p:nvPicPr>
        <p:blipFill>
          <a:blip r:embed="rId9">
            <a:extLst>
              <a:ext uri="{BEBA8EAE-BF5A-486C-A8C5-ECC9F3942E4B}">
                <a14:imgProps xmlns:a14="http://schemas.microsoft.com/office/drawing/2010/main">
                  <a14:imgLayer r:embed="rId10">
                    <a14:imgEffect>
                      <a14:artisticFilmGrain trans="34000" grainSize="15"/>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sp>
        <p:nvSpPr>
          <p:cNvPr id="2" name="椭圆 1"/>
          <p:cNvSpPr/>
          <p:nvPr/>
        </p:nvSpPr>
        <p:spPr>
          <a:xfrm>
            <a:off x="13804314" y="1914559"/>
            <a:ext cx="2961948" cy="2961948"/>
          </a:xfrm>
          <a:prstGeom prst="ellipse">
            <a:avLst/>
          </a:prstGeom>
          <a:gradFill>
            <a:gsLst>
              <a:gs pos="0">
                <a:srgbClr val="A0C9C3"/>
              </a:gs>
              <a:gs pos="31000">
                <a:srgbClr val="A0C9C3"/>
              </a:gs>
              <a:gs pos="60000">
                <a:srgbClr val="EDEAE3"/>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14173635" y="2498611"/>
            <a:ext cx="2991826" cy="2991826"/>
          </a:xfrm>
          <a:prstGeom prst="rect">
            <a:avLst/>
          </a:prstGeom>
          <a:gradFill flip="none" rotWithShape="1">
            <a:gsLst>
              <a:gs pos="0">
                <a:srgbClr val="A4CEC9"/>
              </a:gs>
              <a:gs pos="39000">
                <a:srgbClr val="A4CEC9"/>
              </a:gs>
              <a:gs pos="68000">
                <a:srgbClr val="EDEAE3"/>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3" name="图片 22"/>
          <p:cNvPicPr>
            <a:picLocks noChangeAspect="1"/>
          </p:cNvPicPr>
          <p:nvPr/>
        </p:nvPicPr>
        <p:blipFill>
          <a:blip r:embed="rId11">
            <a:extLst>
              <a:ext uri="{BEBA8EAE-BF5A-486C-A8C5-ECC9F3942E4B}">
                <a14:imgProps xmlns:a14="http://schemas.microsoft.com/office/drawing/2010/main">
                  <a14:imgLayer r:embed="rId12">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545456" y="3644999"/>
            <a:ext cx="1820042" cy="1820042"/>
          </a:xfrm>
          <a:prstGeom prst="rect">
            <a:avLst/>
          </a:prstGeom>
        </p:spPr>
      </p:pic>
      <p:sp>
        <p:nvSpPr>
          <p:cNvPr id="31" name="任意多边形: 形状 30"/>
          <p:cNvSpPr/>
          <p:nvPr/>
        </p:nvSpPr>
        <p:spPr>
          <a:xfrm>
            <a:off x="12937453" y="4784360"/>
            <a:ext cx="165850" cy="4950"/>
          </a:xfrm>
          <a:custGeom>
            <a:avLst/>
            <a:gdLst>
              <a:gd name="connsiteX0" fmla="*/ 82925 w 165850"/>
              <a:gd name="connsiteY0" fmla="*/ 0 h 4950"/>
              <a:gd name="connsiteX1" fmla="*/ 158381 w 165850"/>
              <a:gd name="connsiteY1" fmla="*/ 3810 h 4950"/>
              <a:gd name="connsiteX2" fmla="*/ 165850 w 165850"/>
              <a:gd name="connsiteY2" fmla="*/ 4950 h 4950"/>
              <a:gd name="connsiteX3" fmla="*/ 0 w 165850"/>
              <a:gd name="connsiteY3" fmla="*/ 4950 h 4950"/>
              <a:gd name="connsiteX4" fmla="*/ 7469 w 165850"/>
              <a:gd name="connsiteY4" fmla="*/ 3810 h 4950"/>
              <a:gd name="connsiteX5" fmla="*/ 82925 w 165850"/>
              <a:gd name="connsiteY5" fmla="*/ 0 h 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50" h="4950">
                <a:moveTo>
                  <a:pt x="82925" y="0"/>
                </a:moveTo>
                <a:cubicBezTo>
                  <a:pt x="108399" y="0"/>
                  <a:pt x="133572" y="1291"/>
                  <a:pt x="158381" y="3810"/>
                </a:cubicBezTo>
                <a:lnTo>
                  <a:pt x="165850" y="4950"/>
                </a:lnTo>
                <a:lnTo>
                  <a:pt x="0" y="4950"/>
                </a:lnTo>
                <a:lnTo>
                  <a:pt x="7469" y="3810"/>
                </a:lnTo>
                <a:cubicBezTo>
                  <a:pt x="32278" y="1291"/>
                  <a:pt x="57451" y="0"/>
                  <a:pt x="82925" y="0"/>
                </a:cubicBez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任意多边形: 形状 28"/>
          <p:cNvSpPr/>
          <p:nvPr/>
        </p:nvSpPr>
        <p:spPr>
          <a:xfrm>
            <a:off x="15595551" y="6500399"/>
            <a:ext cx="655075" cy="733050"/>
          </a:xfrm>
          <a:custGeom>
            <a:avLst/>
            <a:gdLst>
              <a:gd name="connsiteX0" fmla="*/ 0 w 655075"/>
              <a:gd name="connsiteY0" fmla="*/ 0 h 733050"/>
              <a:gd name="connsiteX1" fmla="*/ 655075 w 655075"/>
              <a:gd name="connsiteY1" fmla="*/ 0 h 733050"/>
              <a:gd name="connsiteX2" fmla="*/ 655075 w 655075"/>
              <a:gd name="connsiteY2" fmla="*/ 733050 h 733050"/>
              <a:gd name="connsiteX3" fmla="*/ 65808 w 655075"/>
              <a:gd name="connsiteY3" fmla="*/ 10044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655075" y="733050"/>
                </a:lnTo>
                <a:cubicBezTo>
                  <a:pt x="655075" y="376412"/>
                  <a:pt x="402102" y="78860"/>
                  <a:pt x="65808" y="10044"/>
                </a:cubicBezTo>
                <a:lnTo>
                  <a:pt x="0" y="0"/>
                </a:ln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5" name="组合 24"/>
          <p:cNvGrpSpPr/>
          <p:nvPr/>
        </p:nvGrpSpPr>
        <p:grpSpPr>
          <a:xfrm>
            <a:off x="12199176" y="3628587"/>
            <a:ext cx="910800" cy="1819263"/>
            <a:chOff x="10365498" y="3644999"/>
            <a:chExt cx="910800" cy="1819263"/>
          </a:xfrm>
        </p:grpSpPr>
        <p:pic>
          <p:nvPicPr>
            <p:cNvPr id="34" name="图片 33"/>
            <p:cNvPicPr/>
            <p:nvPr/>
          </p:nvPicPr>
          <p:blipFill>
            <a:blip r:embed="rId13">
              <a:extLst>
                <a:ext uri="{BEBA8EAE-BF5A-486C-A8C5-ECC9F3942E4B}">
                  <a14:imgProps xmlns:a14="http://schemas.microsoft.com/office/drawing/2010/main">
                    <a14:imgLayer r:embed="rId1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0365498" y="3644999"/>
              <a:ext cx="910800" cy="910800"/>
            </a:xfrm>
            <a:prstGeom prst="rect">
              <a:avLst/>
            </a:prstGeom>
          </p:spPr>
        </p:pic>
        <p:pic>
          <p:nvPicPr>
            <p:cNvPr id="35" name="图片 34"/>
            <p:cNvPicPr/>
            <p:nvPr/>
          </p:nvPicPr>
          <p:blipFill>
            <a:blip r:embed="rId13">
              <a:extLst>
                <a:ext uri="{BEBA8EAE-BF5A-486C-A8C5-ECC9F3942E4B}">
                  <a14:imgProps xmlns:a14="http://schemas.microsoft.com/office/drawing/2010/main">
                    <a14:imgLayer r:embed="rId1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V="1">
              <a:off x="10365498" y="4553462"/>
              <a:ext cx="910800" cy="910800"/>
            </a:xfrm>
            <a:prstGeom prst="rect">
              <a:avLst/>
            </a:prstGeom>
          </p:spPr>
        </p:pic>
      </p:grpSp>
      <p:pic>
        <p:nvPicPr>
          <p:cNvPr id="47" name="图片 46"/>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9000"/>
                    </a14:imgEffect>
                  </a14:imgLayer>
                </a14:imgProps>
              </a:ext>
              <a:ext uri="{28A0092B-C50C-407E-A947-70E740481C1C}">
                <a14:useLocalDpi xmlns:a14="http://schemas.microsoft.com/office/drawing/2010/main" val="0"/>
              </a:ext>
            </a:extLst>
          </a:blip>
          <a:srcRect b="49234"/>
          <a:stretch>
            <a:fillRect/>
          </a:stretch>
        </p:blipFill>
        <p:spPr>
          <a:xfrm>
            <a:off x="10096314" y="4257291"/>
            <a:ext cx="2376924" cy="1206667"/>
          </a:xfrm>
          <a:prstGeom prst="rect">
            <a:avLst/>
          </a:prstGeom>
          <a:effectLst/>
        </p:spPr>
      </p:pic>
      <p:sp>
        <p:nvSpPr>
          <p:cNvPr id="49" name="文本框 48"/>
          <p:cNvSpPr txBox="1"/>
          <p:nvPr/>
        </p:nvSpPr>
        <p:spPr>
          <a:xfrm>
            <a:off x="13645174" y="5165895"/>
            <a:ext cx="32802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DAD9C1"/>
                </a:solidFill>
                <a:effectLst/>
                <a:uLnTx/>
                <a:uFillTx/>
                <a:latin typeface="等线" panose="02010600030101010101" charset="-122"/>
                <a:ea typeface="等线" panose="02010600030101010101" charset="-122"/>
                <a:cs typeface="+mn-cs"/>
              </a:rPr>
              <a:t>TEMPLATE</a:t>
            </a:r>
            <a:endParaRPr kumimoji="0" lang="zh-CN" altLang="en-US" sz="2400" b="0" i="0" u="none" strike="noStrike" kern="1200" cap="none" spc="0" normalizeH="0" baseline="0" noProof="0" dirty="0">
              <a:ln>
                <a:noFill/>
              </a:ln>
              <a:solidFill>
                <a:srgbClr val="DAD9C1"/>
              </a:solidFill>
              <a:effectLst/>
              <a:uLnTx/>
              <a:uFillTx/>
              <a:latin typeface="等线" panose="02010600030101010101" charset="-122"/>
              <a:ea typeface="等线" panose="02010600030101010101" charset="-122"/>
              <a:cs typeface="+mn-cs"/>
            </a:endParaRPr>
          </a:p>
        </p:txBody>
      </p:sp>
      <p:pic>
        <p:nvPicPr>
          <p:cNvPr id="55" name="图片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937453" y="7224525"/>
            <a:ext cx="4181337" cy="6858000"/>
          </a:xfrm>
          <a:prstGeom prst="rect">
            <a:avLst/>
          </a:prstGeom>
        </p:spPr>
      </p:pic>
      <p:sp>
        <p:nvSpPr>
          <p:cNvPr id="24" name="矩形 23"/>
          <p:cNvSpPr>
            <a:spLocks noChangeAspect="1"/>
          </p:cNvSpPr>
          <p:nvPr/>
        </p:nvSpPr>
        <p:spPr>
          <a:xfrm>
            <a:off x="10365826" y="200"/>
            <a:ext cx="1851574" cy="1825200"/>
          </a:xfrm>
          <a:prstGeom prst="rect">
            <a:avLst/>
          </a:pr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片 14"/>
          <p:cNvPicPr/>
          <p:nvPr/>
        </p:nvPicPr>
        <p:blipFill rotWithShape="1">
          <a:blip r:embed="rId18">
            <a:extLst>
              <a:ext uri="{BEBA8EAE-BF5A-486C-A8C5-ECC9F3942E4B}">
                <a14:imgProps xmlns:a14="http://schemas.microsoft.com/office/drawing/2010/main">
                  <a14:imgLayer r:embed="rId19">
                    <a14:imgEffect>
                      <a14:artisticFilmGrain trans="10000" grainSize="20"/>
                    </a14:imgEffect>
                  </a14:imgLayer>
                </a14:imgProps>
              </a:ext>
              <a:ext uri="{28A0092B-C50C-407E-A947-70E740481C1C}">
                <a14:useLocalDpi xmlns:a14="http://schemas.microsoft.com/office/drawing/2010/main" val="0"/>
              </a:ext>
            </a:extLst>
          </a:blip>
          <a:srcRect t="50940" r="50202"/>
          <a:stretch>
            <a:fillRect/>
          </a:stretch>
        </p:blipFill>
        <p:spPr>
          <a:xfrm>
            <a:off x="12350257" y="2271"/>
            <a:ext cx="1823378" cy="1823378"/>
          </a:xfrm>
          <a:prstGeom prst="rect">
            <a:avLst/>
          </a:prstGeom>
        </p:spPr>
      </p:pic>
      <p:grpSp>
        <p:nvGrpSpPr>
          <p:cNvPr id="18" name="组合 17"/>
          <p:cNvGrpSpPr/>
          <p:nvPr/>
        </p:nvGrpSpPr>
        <p:grpSpPr>
          <a:xfrm rot="16200000">
            <a:off x="10368622" y="2669"/>
            <a:ext cx="3646747" cy="3644087"/>
            <a:chOff x="10368622" y="2669"/>
            <a:chExt cx="3646747" cy="3644087"/>
          </a:xfrm>
        </p:grpSpPr>
        <p:pic>
          <p:nvPicPr>
            <p:cNvPr id="9" name="图片 8"/>
            <p:cNvPicPr/>
            <p:nvPr/>
          </p:nvPicPr>
          <p:blipFill rotWithShape="1">
            <a:blip r:embed="rId20">
              <a:extLst>
                <a:ext uri="{BEBA8EAE-BF5A-486C-A8C5-ECC9F3942E4B}">
                  <a14:imgProps xmlns:a14="http://schemas.microsoft.com/office/drawing/2010/main">
                    <a14:imgLayer r:embed="rId21">
                      <a14:imgEffect>
                        <a14:artisticFilmGrain trans="10000" grainSize="20"/>
                      </a14:imgEffect>
                    </a14:imgLayer>
                  </a14:imgProps>
                </a:ext>
                <a:ext uri="{28A0092B-C50C-407E-A947-70E740481C1C}">
                  <a14:useLocalDpi xmlns:a14="http://schemas.microsoft.com/office/drawing/2010/main" val="0"/>
                </a:ext>
              </a:extLst>
            </a:blip>
            <a:srcRect t="1" r="50415" b="50715"/>
            <a:stretch>
              <a:fillRect/>
            </a:stretch>
          </p:blipFill>
          <p:spPr>
            <a:xfrm flipV="1">
              <a:off x="10368622" y="1823378"/>
              <a:ext cx="1823378" cy="1823378"/>
            </a:xfrm>
            <a:prstGeom prst="rect">
              <a:avLst/>
            </a:prstGeom>
          </p:spPr>
        </p:pic>
        <p:sp>
          <p:nvSpPr>
            <p:cNvPr id="17" name="任意多边形: 形状 16"/>
            <p:cNvSpPr/>
            <p:nvPr/>
          </p:nvSpPr>
          <p:spPr>
            <a:xfrm rot="16200000">
              <a:off x="12192000" y="266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2" name="组合 31"/>
          <p:cNvGrpSpPr/>
          <p:nvPr/>
        </p:nvGrpSpPr>
        <p:grpSpPr>
          <a:xfrm>
            <a:off x="10004974" y="1470599"/>
            <a:ext cx="714268" cy="714268"/>
            <a:chOff x="10004974" y="1470599"/>
            <a:chExt cx="714268" cy="714268"/>
          </a:xfrm>
        </p:grpSpPr>
        <p:sp>
          <p:nvSpPr>
            <p:cNvPr id="20" name="椭圆 19"/>
            <p:cNvSpPr>
              <a:spLocks noChangeAspect="1"/>
            </p:cNvSpPr>
            <p:nvPr/>
          </p:nvSpPr>
          <p:spPr>
            <a:xfrm>
              <a:off x="10168871" y="1637792"/>
              <a:ext cx="396000" cy="396000"/>
            </a:xfrm>
            <a:prstGeom prst="ellipse">
              <a:avLst/>
            </a:prstGeom>
            <a:solidFill>
              <a:srgbClr val="C7A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椭圆 25"/>
            <p:cNvSpPr>
              <a:spLocks noChangeAspect="1"/>
            </p:cNvSpPr>
            <p:nvPr/>
          </p:nvSpPr>
          <p:spPr>
            <a:xfrm>
              <a:off x="10004974" y="1470599"/>
              <a:ext cx="714268" cy="714268"/>
            </a:xfrm>
            <a:prstGeom prst="ellipse">
              <a:avLst/>
            </a:prstGeom>
            <a:noFill/>
            <a:ln w="25400">
              <a:solidFill>
                <a:srgbClr val="C7AD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3" name="文本框 32"/>
          <p:cNvSpPr txBox="1"/>
          <p:nvPr/>
        </p:nvSpPr>
        <p:spPr>
          <a:xfrm>
            <a:off x="1186782" y="2835725"/>
            <a:ext cx="7113105" cy="17995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    </a:t>
            </a:r>
            <a:r>
              <a:rPr kumimoji="0" lang="en-US" altLang="zh-CN" sz="18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Every query request is sent by local name server. After receiving the reply, the local name server sends the query request to the next remote name server until the result is obtained</a:t>
            </a:r>
            <a:r>
              <a:rPr kumimoji="0" lang="en-US" altLang="zh-CN" sz="1800" b="0" i="0" u="none" strike="noStrike" kern="1200" cap="none" spc="0" normalizeH="0" baseline="0" noProof="0" dirty="0">
                <a:ln>
                  <a:noFill/>
                </a:ln>
                <a:solidFill>
                  <a:srgbClr val="7CA495"/>
                </a:solidFill>
                <a:effectLst/>
                <a:uLnTx/>
                <a:uFillTx/>
                <a:latin typeface="Bookman Old Style" panose="02050604050505020204" pitchFamily="18" charset="0"/>
                <a:ea typeface="等线" panose="02010600030101010101" charset="-122"/>
                <a:cs typeface="+mn-cs"/>
              </a:rPr>
              <a:t>.</a:t>
            </a:r>
          </a:p>
        </p:txBody>
      </p:sp>
      <p:sp>
        <p:nvSpPr>
          <p:cNvPr id="7" name="文本框 6"/>
          <p:cNvSpPr txBox="1"/>
          <p:nvPr>
            <p:custDataLst>
              <p:tags r:id="rId1"/>
            </p:custDataLst>
          </p:nvPr>
        </p:nvSpPr>
        <p:spPr>
          <a:xfrm>
            <a:off x="1186815" y="351790"/>
            <a:ext cx="10928985" cy="840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sym typeface="+mn-ea"/>
              </a:rPr>
              <a:t>Resolve Domain Names--Iterative Query</a:t>
            </a:r>
            <a:endPar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00">
        <p15:prstTrans prst="peelOff"/>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5400000">
                                      <p:cBhvr>
                                        <p:cTn id="6" dur="1500" fill="hold"/>
                                        <p:tgtEl>
                                          <p:spTgt spid="6"/>
                                        </p:tgtEl>
                                        <p:attrNameLst>
                                          <p:attrName>r</p:attrName>
                                        </p:attrNameLst>
                                      </p:cBhvr>
                                    </p:animRot>
                                  </p:childTnLst>
                                </p:cTn>
                              </p:par>
                              <p:par>
                                <p:cTn id="7" presetID="42" presetClass="path" presetSubtype="0" accel="50000" decel="50000" fill="hold" nodeType="withEffect">
                                  <p:stCondLst>
                                    <p:cond delay="150"/>
                                  </p:stCondLst>
                                  <p:childTnLst>
                                    <p:animMotion origin="layout" path="M -0.0125 0.0007 L -0.16289 0.0007 " pathEditMode="relative" rAng="0" ptsTypes="AA">
                                      <p:cBhvr>
                                        <p:cTn id="8" dur="1500" fill="hold"/>
                                        <p:tgtEl>
                                          <p:spTgt spid="15"/>
                                        </p:tgtEl>
                                        <p:attrNameLst>
                                          <p:attrName>ppt_x</p:attrName>
                                          <p:attrName>ppt_y</p:attrName>
                                        </p:attrNameLst>
                                      </p:cBhvr>
                                      <p:rCtr x="-7526" y="0"/>
                                    </p:animMotion>
                                  </p:childTnLst>
                                </p:cTn>
                              </p:par>
                              <p:par>
                                <p:cTn id="9" presetID="8" presetClass="emph" presetSubtype="0" accel="50000" decel="50000" fill="hold" nodeType="withEffect">
                                  <p:stCondLst>
                                    <p:cond delay="150"/>
                                  </p:stCondLst>
                                  <p:childTnLst>
                                    <p:animRot by="5400000">
                                      <p:cBhvr>
                                        <p:cTn id="10" dur="1500" fill="hold"/>
                                        <p:tgtEl>
                                          <p:spTgt spid="18"/>
                                        </p:tgtEl>
                                        <p:attrNameLst>
                                          <p:attrName>r</p:attrName>
                                        </p:attrNameLst>
                                      </p:cBhvr>
                                    </p:animRot>
                                  </p:childTnLst>
                                </p:cTn>
                              </p:par>
                              <p:par>
                                <p:cTn id="11" presetID="8" presetClass="emph" presetSubtype="0" accel="51400" decel="48500" fill="hold" nodeType="withEffect">
                                  <p:stCondLst>
                                    <p:cond delay="300"/>
                                  </p:stCondLst>
                                  <p:childTnLst>
                                    <p:animRot by="5400000">
                                      <p:cBhvr>
                                        <p:cTn id="12" dur="1250" fill="hold"/>
                                        <p:tgtEl>
                                          <p:spTgt spid="22"/>
                                        </p:tgtEl>
                                        <p:attrNameLst>
                                          <p:attrName>r</p:attrName>
                                        </p:attrNameLst>
                                      </p:cBhvr>
                                    </p:animRot>
                                  </p:childTnLst>
                                </p:cTn>
                              </p:par>
                              <p:par>
                                <p:cTn id="13" presetID="42" presetClass="path" presetSubtype="0" decel="100000" fill="hold" nodeType="withEffect">
                                  <p:stCondLst>
                                    <p:cond delay="300"/>
                                  </p:stCondLst>
                                  <p:childTnLst>
                                    <p:animMotion origin="layout" path="M -3.54167E-6 1.08529E-16 L -0.15065 0.00208 " pathEditMode="relative" rAng="0" ptsTypes="AA">
                                      <p:cBhvr>
                                        <p:cTn id="14" dur="1500" fill="hold"/>
                                        <p:tgtEl>
                                          <p:spTgt spid="25"/>
                                        </p:tgtEl>
                                        <p:attrNameLst>
                                          <p:attrName>ppt_x</p:attrName>
                                          <p:attrName>ppt_y</p:attrName>
                                        </p:attrNameLst>
                                      </p:cBhvr>
                                      <p:rCtr x="-7630" y="69"/>
                                    </p:animMotion>
                                  </p:childTnLst>
                                </p:cTn>
                              </p:par>
                              <p:par>
                                <p:cTn id="15" presetID="10" presetClass="entr" presetSubtype="0" fill="hold" nodeType="withEffect">
                                  <p:stCondLst>
                                    <p:cond delay="3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500"/>
                                        <p:tgtEl>
                                          <p:spTgt spid="32"/>
                                        </p:tgtEl>
                                      </p:cBhvr>
                                    </p:animEffect>
                                  </p:childTnLst>
                                </p:cTn>
                              </p:par>
                              <p:par>
                                <p:cTn id="18" presetID="42" presetClass="entr" presetSubtype="0" fill="hold" grpId="0" nodeType="withEffect">
                                  <p:stCondLst>
                                    <p:cond delay="500"/>
                                  </p:stCondLst>
                                  <p:iterate type="wd">
                                    <p:tmPct val="1000"/>
                                  </p:iterate>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00"/>
                                  </p:stCondLst>
                                  <p:iterate type="wd">
                                    <p:tmPct val="1000"/>
                                  </p:iterate>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500"/>
                                  </p:stCondLst>
                                  <p:iterate type="wd">
                                    <p:tmPct val="1000"/>
                                  </p:iterate>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500"/>
                                  </p:stCondLst>
                                  <p:iterate type="wd">
                                    <p:tmPct val="1000"/>
                                  </p:iterate>
                                  <p:childTnLst>
                                    <p:set>
                                      <p:cBhvr>
                                        <p:cTn id="34" dur="1" fill="hold">
                                          <p:stCondLst>
                                            <p:cond delay="0"/>
                                          </p:stCondLst>
                                        </p:cTn>
                                        <p:tgtEl>
                                          <p:spTgt spid="53"/>
                                        </p:tgtEl>
                                        <p:attrNameLst>
                                          <p:attrName>style.visibility</p:attrName>
                                        </p:attrNameLst>
                                      </p:cBhvr>
                                      <p:to>
                                        <p:strVal val="visible"/>
                                      </p:to>
                                    </p:set>
                                    <p:animEffect transition="in" filter="fade">
                                      <p:cBhvr>
                                        <p:cTn id="35" dur="1000"/>
                                        <p:tgtEl>
                                          <p:spTgt spid="53"/>
                                        </p:tgtEl>
                                      </p:cBhvr>
                                    </p:animEffect>
                                    <p:anim calcmode="lin" valueType="num">
                                      <p:cBhvr>
                                        <p:cTn id="36" dur="1000" fill="hold"/>
                                        <p:tgtEl>
                                          <p:spTgt spid="53"/>
                                        </p:tgtEl>
                                        <p:attrNameLst>
                                          <p:attrName>ppt_x</p:attrName>
                                        </p:attrNameLst>
                                      </p:cBhvr>
                                      <p:tavLst>
                                        <p:tav tm="0">
                                          <p:val>
                                            <p:strVal val="#ppt_x"/>
                                          </p:val>
                                        </p:tav>
                                        <p:tav tm="100000">
                                          <p:val>
                                            <p:strVal val="#ppt_x"/>
                                          </p:val>
                                        </p:tav>
                                      </p:tavLst>
                                    </p:anim>
                                    <p:anim calcmode="lin" valueType="num">
                                      <p:cBhvr>
                                        <p:cTn id="37" dur="1000" fill="hold"/>
                                        <p:tgtEl>
                                          <p:spTgt spid="5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5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anim calcmode="lin" valueType="num">
                                      <p:cBhvr>
                                        <p:cTn id="41" dur="1000" fill="hold"/>
                                        <p:tgtEl>
                                          <p:spTgt spid="33"/>
                                        </p:tgtEl>
                                        <p:attrNameLst>
                                          <p:attrName>ppt_x</p:attrName>
                                        </p:attrNameLst>
                                      </p:cBhvr>
                                      <p:tavLst>
                                        <p:tav tm="0">
                                          <p:val>
                                            <p:strVal val="#ppt_x"/>
                                          </p:val>
                                        </p:tav>
                                        <p:tav tm="100000">
                                          <p:val>
                                            <p:strVal val="#ppt_x"/>
                                          </p:val>
                                        </p:tav>
                                      </p:tavLst>
                                    </p:anim>
                                    <p:anim calcmode="lin" valueType="num">
                                      <p:cBhvr>
                                        <p:cTn id="4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53"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pic>
        <p:nvPicPr>
          <p:cNvPr id="89" name="图片 88"/>
          <p:cNvPicPr>
            <a:picLocks noChangeAspect="1"/>
          </p:cNvPicPr>
          <p:nvPr/>
        </p:nvPicPr>
        <p:blipFill>
          <a:blip r:embed="rId3"/>
          <a:stretch>
            <a:fillRect/>
          </a:stretch>
        </p:blipFill>
        <p:spPr>
          <a:xfrm>
            <a:off x="2164715" y="5584825"/>
            <a:ext cx="1144905" cy="1268095"/>
          </a:xfrm>
          <a:prstGeom prst="rect">
            <a:avLst/>
          </a:prstGeom>
        </p:spPr>
      </p:pic>
      <p:pic>
        <p:nvPicPr>
          <p:cNvPr id="93" name="图片 92"/>
          <p:cNvPicPr>
            <a:picLocks noChangeAspect="1"/>
          </p:cNvPicPr>
          <p:nvPr/>
        </p:nvPicPr>
        <p:blipFill>
          <a:blip r:embed="rId4"/>
          <a:stretch>
            <a:fillRect/>
          </a:stretch>
        </p:blipFill>
        <p:spPr>
          <a:xfrm>
            <a:off x="1405255" y="959485"/>
            <a:ext cx="1269365" cy="1584960"/>
          </a:xfrm>
          <a:prstGeom prst="rect">
            <a:avLst/>
          </a:prstGeom>
        </p:spPr>
      </p:pic>
      <p:pic>
        <p:nvPicPr>
          <p:cNvPr id="94" name="图片 93"/>
          <p:cNvPicPr>
            <a:picLocks noChangeAspect="1"/>
          </p:cNvPicPr>
          <p:nvPr/>
        </p:nvPicPr>
        <p:blipFill>
          <a:blip r:embed="rId4"/>
          <a:stretch>
            <a:fillRect/>
          </a:stretch>
        </p:blipFill>
        <p:spPr>
          <a:xfrm>
            <a:off x="4275455" y="916305"/>
            <a:ext cx="1269365" cy="1584960"/>
          </a:xfrm>
          <a:prstGeom prst="rect">
            <a:avLst/>
          </a:prstGeom>
        </p:spPr>
      </p:pic>
      <p:pic>
        <p:nvPicPr>
          <p:cNvPr id="92" name="图片 91"/>
          <p:cNvPicPr>
            <a:picLocks noChangeAspect="1"/>
          </p:cNvPicPr>
          <p:nvPr/>
        </p:nvPicPr>
        <p:blipFill>
          <a:blip r:embed="rId4"/>
          <a:stretch>
            <a:fillRect/>
          </a:stretch>
        </p:blipFill>
        <p:spPr>
          <a:xfrm>
            <a:off x="2226310" y="3258185"/>
            <a:ext cx="1269365" cy="1584960"/>
          </a:xfrm>
          <a:prstGeom prst="rect">
            <a:avLst/>
          </a:prstGeom>
        </p:spPr>
      </p:pic>
      <p:grpSp>
        <p:nvGrpSpPr>
          <p:cNvPr id="22" name="组合 21"/>
          <p:cNvGrpSpPr/>
          <p:nvPr/>
        </p:nvGrpSpPr>
        <p:grpSpPr>
          <a:xfrm rot="16200000">
            <a:off x="8545132" y="-1825229"/>
            <a:ext cx="3640345" cy="3648607"/>
            <a:chOff x="8545132" y="-1825229"/>
            <a:chExt cx="3640345" cy="3648607"/>
          </a:xfrm>
        </p:grpSpPr>
        <p:pic>
          <p:nvPicPr>
            <p:cNvPr id="19" name="图片 18"/>
            <p:cNvPicPr/>
            <p:nvPr/>
          </p:nvPicPr>
          <p:blipFill rotWithShape="1">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rcRect t="50000" r="50000"/>
            <a:stretch>
              <a:fillRect/>
            </a:stretch>
          </p:blipFill>
          <p:spPr>
            <a:xfrm>
              <a:off x="8545132" y="0"/>
              <a:ext cx="1823378" cy="1823378"/>
            </a:xfrm>
            <a:prstGeom prst="rect">
              <a:avLst/>
            </a:prstGeom>
          </p:spPr>
        </p:pic>
        <p:sp>
          <p:nvSpPr>
            <p:cNvPr id="21" name="任意多边形: 形状 20"/>
            <p:cNvSpPr/>
            <p:nvPr/>
          </p:nvSpPr>
          <p:spPr>
            <a:xfrm rot="16200000">
              <a:off x="10362108" y="-182522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2" name="文本框 61"/>
          <p:cNvSpPr txBox="1"/>
          <p:nvPr/>
        </p:nvSpPr>
        <p:spPr>
          <a:xfrm>
            <a:off x="-3963061" y="-1253747"/>
            <a:ext cx="2330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pic>
        <p:nvPicPr>
          <p:cNvPr id="14" name="图片 13"/>
          <p:cNvPicPr>
            <a:picLocks noChangeAspect="1"/>
          </p:cNvPicPr>
          <p:nvPr/>
        </p:nvPicPr>
        <p:blipFill>
          <a:blip r:embed="rId7">
            <a:extLst>
              <a:ext uri="{BEBA8EAE-BF5A-486C-A8C5-ECC9F3942E4B}">
                <a14:imgProps xmlns:a14="http://schemas.microsoft.com/office/drawing/2010/main">
                  <a14:imgLayer r:embed="rId8">
                    <a14:imgEffect>
                      <a14:artisticFilmGrain trans="34000" grainSize="15"/>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sp>
        <p:nvSpPr>
          <p:cNvPr id="24" name="矩形 23"/>
          <p:cNvSpPr>
            <a:spLocks noChangeAspect="1"/>
          </p:cNvSpPr>
          <p:nvPr/>
        </p:nvSpPr>
        <p:spPr>
          <a:xfrm>
            <a:off x="10365826" y="200"/>
            <a:ext cx="1851574" cy="1825200"/>
          </a:xfrm>
          <a:prstGeom prst="rect">
            <a:avLst/>
          </a:pr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custDataLst>
              <p:tags r:id="rId1"/>
            </p:custDataLst>
          </p:nvPr>
        </p:nvSpPr>
        <p:spPr>
          <a:xfrm>
            <a:off x="1186815" y="351790"/>
            <a:ext cx="10908030" cy="840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rPr>
              <a:t>Resolve Domain Names</a:t>
            </a:r>
            <a:r>
              <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sym typeface="+mn-ea"/>
              </a:rPr>
              <a:t>--Iterative Query</a:t>
            </a:r>
            <a:endPar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endParaRPr>
          </a:p>
        </p:txBody>
      </p:sp>
      <p:sp>
        <p:nvSpPr>
          <p:cNvPr id="102" name="矩形 101"/>
          <p:cNvSpPr/>
          <p:nvPr/>
        </p:nvSpPr>
        <p:spPr>
          <a:xfrm>
            <a:off x="320040" y="6101715"/>
            <a:ext cx="1906270" cy="621030"/>
          </a:xfrm>
          <a:prstGeom prst="rect">
            <a:avLst/>
          </a:prstGeom>
          <a:noFill/>
          <a:ln>
            <a:no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User Host</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p:txBody>
      </p:sp>
      <p:sp>
        <p:nvSpPr>
          <p:cNvPr id="104" name="矩形 103"/>
          <p:cNvSpPr/>
          <p:nvPr/>
        </p:nvSpPr>
        <p:spPr>
          <a:xfrm>
            <a:off x="0" y="2003425"/>
            <a:ext cx="1507490" cy="342265"/>
          </a:xfrm>
          <a:prstGeom prst="rect">
            <a:avLst/>
          </a:prstGeom>
          <a:noFill/>
          <a:ln>
            <a:solidFill>
              <a:srgbClr val="000000">
                <a:alpha val="0"/>
              </a:srgb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x.root-servers.net</a:t>
            </a:r>
          </a:p>
        </p:txBody>
      </p:sp>
      <p:sp>
        <p:nvSpPr>
          <p:cNvPr id="105" name="矩形 104"/>
          <p:cNvSpPr/>
          <p:nvPr/>
        </p:nvSpPr>
        <p:spPr>
          <a:xfrm>
            <a:off x="2674620" y="1911985"/>
            <a:ext cx="1745615" cy="600710"/>
          </a:xfrm>
          <a:prstGeom prst="rect">
            <a:avLst/>
          </a:prstGeom>
          <a:noFill/>
          <a:ln>
            <a:solidFill>
              <a:srgbClr val="000000">
                <a:alpha val="0"/>
              </a:srgb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x.dns.cn</a:t>
            </a:r>
          </a:p>
        </p:txBody>
      </p:sp>
      <p:cxnSp>
        <p:nvCxnSpPr>
          <p:cNvPr id="107" name="直接箭头连接符 106"/>
          <p:cNvCxnSpPr/>
          <p:nvPr/>
        </p:nvCxnSpPr>
        <p:spPr>
          <a:xfrm flipV="1">
            <a:off x="2525395" y="4823460"/>
            <a:ext cx="10160" cy="86804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111" name="直接箭头连接符 110"/>
          <p:cNvCxnSpPr/>
          <p:nvPr/>
        </p:nvCxnSpPr>
        <p:spPr>
          <a:xfrm flipH="1" flipV="1">
            <a:off x="1661160" y="2544445"/>
            <a:ext cx="631190" cy="100012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112" name="直接箭头连接符 111"/>
          <p:cNvCxnSpPr/>
          <p:nvPr/>
        </p:nvCxnSpPr>
        <p:spPr>
          <a:xfrm flipV="1">
            <a:off x="3079115" y="2418080"/>
            <a:ext cx="1243330" cy="86423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113" name="直接箭头连接符 112"/>
          <p:cNvCxnSpPr/>
          <p:nvPr/>
        </p:nvCxnSpPr>
        <p:spPr>
          <a:xfrm>
            <a:off x="2000885" y="2563495"/>
            <a:ext cx="524510" cy="87439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114" name="直接箭头连接符 113"/>
          <p:cNvCxnSpPr/>
          <p:nvPr/>
        </p:nvCxnSpPr>
        <p:spPr>
          <a:xfrm flipH="1">
            <a:off x="3438525" y="2553970"/>
            <a:ext cx="1233805" cy="83502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15" name="文本框 114"/>
          <p:cNvSpPr txBox="1"/>
          <p:nvPr/>
        </p:nvSpPr>
        <p:spPr>
          <a:xfrm>
            <a:off x="0" y="3783965"/>
            <a:ext cx="2362200" cy="469900"/>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Local Name Server</a:t>
            </a:r>
          </a:p>
        </p:txBody>
      </p:sp>
      <p:sp>
        <p:nvSpPr>
          <p:cNvPr id="116" name="文本框 115"/>
          <p:cNvSpPr txBox="1"/>
          <p:nvPr/>
        </p:nvSpPr>
        <p:spPr>
          <a:xfrm>
            <a:off x="0" y="1192530"/>
            <a:ext cx="1448435" cy="64516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Root Name Server</a:t>
            </a:r>
          </a:p>
        </p:txBody>
      </p:sp>
      <p:sp>
        <p:nvSpPr>
          <p:cNvPr id="117" name="文本框 116"/>
          <p:cNvSpPr txBox="1"/>
          <p:nvPr/>
        </p:nvSpPr>
        <p:spPr>
          <a:xfrm>
            <a:off x="2843530" y="1192530"/>
            <a:ext cx="1576705" cy="478155"/>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TLD Name Server</a:t>
            </a:r>
          </a:p>
        </p:txBody>
      </p:sp>
      <p:sp>
        <p:nvSpPr>
          <p:cNvPr id="119" name="文本框 118"/>
          <p:cNvSpPr txBox="1"/>
          <p:nvPr/>
        </p:nvSpPr>
        <p:spPr>
          <a:xfrm>
            <a:off x="2042795" y="5031740"/>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a:t>
            </a:r>
          </a:p>
        </p:txBody>
      </p:sp>
      <p:sp>
        <p:nvSpPr>
          <p:cNvPr id="121" name="文本框 120"/>
          <p:cNvSpPr txBox="1"/>
          <p:nvPr/>
        </p:nvSpPr>
        <p:spPr>
          <a:xfrm>
            <a:off x="1586865" y="2914015"/>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a:t>
            </a:r>
          </a:p>
        </p:txBody>
      </p:sp>
      <p:sp>
        <p:nvSpPr>
          <p:cNvPr id="123" name="文本框 122"/>
          <p:cNvSpPr txBox="1"/>
          <p:nvPr/>
        </p:nvSpPr>
        <p:spPr>
          <a:xfrm>
            <a:off x="2292350" y="2675890"/>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a:t>
            </a:r>
          </a:p>
        </p:txBody>
      </p:sp>
      <p:sp>
        <p:nvSpPr>
          <p:cNvPr id="125" name="文本框 124"/>
          <p:cNvSpPr txBox="1"/>
          <p:nvPr/>
        </p:nvSpPr>
        <p:spPr>
          <a:xfrm>
            <a:off x="3932555" y="3044190"/>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5</a:t>
            </a:r>
          </a:p>
        </p:txBody>
      </p:sp>
      <p:sp>
        <p:nvSpPr>
          <p:cNvPr id="126" name="文本框 125"/>
          <p:cNvSpPr txBox="1"/>
          <p:nvPr/>
        </p:nvSpPr>
        <p:spPr>
          <a:xfrm>
            <a:off x="3274695" y="2563495"/>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a:t>
            </a:r>
          </a:p>
        </p:txBody>
      </p:sp>
      <p:sp>
        <p:nvSpPr>
          <p:cNvPr id="128" name="文本框 127"/>
          <p:cNvSpPr txBox="1"/>
          <p:nvPr/>
        </p:nvSpPr>
        <p:spPr>
          <a:xfrm>
            <a:off x="-127000" y="4577715"/>
            <a:ext cx="2489200" cy="481330"/>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526E85"/>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www.scut.edu.cn</a:t>
            </a:r>
          </a:p>
        </p:txBody>
      </p:sp>
      <p:cxnSp>
        <p:nvCxnSpPr>
          <p:cNvPr id="4" name="直接连接符 3"/>
          <p:cNvCxnSpPr/>
          <p:nvPr/>
        </p:nvCxnSpPr>
        <p:spPr>
          <a:xfrm>
            <a:off x="184785" y="4244340"/>
            <a:ext cx="11297285" cy="9525"/>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sp>
        <p:nvSpPr>
          <p:cNvPr id="5" name="文本框 4"/>
          <p:cNvSpPr txBox="1"/>
          <p:nvPr/>
        </p:nvSpPr>
        <p:spPr>
          <a:xfrm>
            <a:off x="8965565" y="4311650"/>
            <a:ext cx="2857500" cy="531495"/>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4472C4"/>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Recursive Query</a:t>
            </a:r>
          </a:p>
        </p:txBody>
      </p:sp>
      <p:sp>
        <p:nvSpPr>
          <p:cNvPr id="6" name="文本框 5"/>
          <p:cNvSpPr txBox="1"/>
          <p:nvPr/>
        </p:nvSpPr>
        <p:spPr>
          <a:xfrm>
            <a:off x="8816975" y="3712845"/>
            <a:ext cx="2857500" cy="531495"/>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4472C4"/>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Iterative Query</a:t>
            </a:r>
          </a:p>
        </p:txBody>
      </p:sp>
      <p:sp>
        <p:nvSpPr>
          <p:cNvPr id="131" name="文本框 130"/>
          <p:cNvSpPr txBox="1"/>
          <p:nvPr/>
        </p:nvSpPr>
        <p:spPr>
          <a:xfrm>
            <a:off x="7640955" y="4823460"/>
            <a:ext cx="4576445" cy="70675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1. The host makes recursive query to the local name server.</a:t>
            </a:r>
          </a:p>
        </p:txBody>
      </p:sp>
      <p:sp>
        <p:nvSpPr>
          <p:cNvPr id="132" name="文本框 131"/>
          <p:cNvSpPr txBox="1"/>
          <p:nvPr/>
        </p:nvSpPr>
        <p:spPr>
          <a:xfrm>
            <a:off x="7640955" y="4843145"/>
            <a:ext cx="4210050" cy="1202690"/>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2. The local name server selects the root name server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x.root-servers.net</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query.</a:t>
            </a:r>
          </a:p>
        </p:txBody>
      </p:sp>
      <p:sp>
        <p:nvSpPr>
          <p:cNvPr id="133" name="文本框 132"/>
          <p:cNvSpPr txBox="1"/>
          <p:nvPr/>
        </p:nvSpPr>
        <p:spPr>
          <a:xfrm>
            <a:off x="7673340" y="4818380"/>
            <a:ext cx="4421505" cy="2034540"/>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3. The root name server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x.root-servers.net</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tells the local name server the address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x.dns.cn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of the next TLD name server cn and the corresponding IP address for query.</a:t>
            </a:r>
          </a:p>
        </p:txBody>
      </p:sp>
      <p:sp>
        <p:nvSpPr>
          <p:cNvPr id="134" name="文本框 133"/>
          <p:cNvSpPr txBox="1"/>
          <p:nvPr/>
        </p:nvSpPr>
        <p:spPr>
          <a:xfrm>
            <a:off x="7673340" y="4845685"/>
            <a:ext cx="4622165" cy="1069975"/>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4.  The local name server selects the TLD name server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x.dns.cn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for query.</a:t>
            </a:r>
          </a:p>
        </p:txBody>
      </p:sp>
      <p:sp>
        <p:nvSpPr>
          <p:cNvPr id="136" name="文本框 135"/>
          <p:cNvSpPr txBox="1"/>
          <p:nvPr/>
        </p:nvSpPr>
        <p:spPr>
          <a:xfrm>
            <a:off x="7640955" y="4818380"/>
            <a:ext cx="4496435" cy="1712595"/>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5. The TLD name server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x.dns.cn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tells the local name server that the domain name address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x.edu.cn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of the authoritative name server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edu.cn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and the corresponding IP address.</a:t>
            </a:r>
          </a:p>
        </p:txBody>
      </p:sp>
      <p:pic>
        <p:nvPicPr>
          <p:cNvPr id="138" name="图片 137"/>
          <p:cNvPicPr>
            <a:picLocks noChangeAspect="1"/>
          </p:cNvPicPr>
          <p:nvPr/>
        </p:nvPicPr>
        <p:blipFill>
          <a:blip r:embed="rId4"/>
          <a:stretch>
            <a:fillRect/>
          </a:stretch>
        </p:blipFill>
        <p:spPr>
          <a:xfrm>
            <a:off x="7120890" y="942340"/>
            <a:ext cx="1269365" cy="1584960"/>
          </a:xfrm>
          <a:prstGeom prst="rect">
            <a:avLst/>
          </a:prstGeom>
        </p:spPr>
      </p:pic>
      <p:sp>
        <p:nvSpPr>
          <p:cNvPr id="140" name="矩形 139"/>
          <p:cNvSpPr/>
          <p:nvPr/>
        </p:nvSpPr>
        <p:spPr>
          <a:xfrm>
            <a:off x="5179695" y="1911985"/>
            <a:ext cx="2120900" cy="610870"/>
          </a:xfrm>
          <a:prstGeom prst="rect">
            <a:avLst/>
          </a:prstGeom>
          <a:noFill/>
          <a:ln>
            <a:solidFill>
              <a:srgbClr val="000000">
                <a:alpha val="0"/>
              </a:srgb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dns.edu.cn</a:t>
            </a:r>
          </a:p>
        </p:txBody>
      </p:sp>
      <p:cxnSp>
        <p:nvCxnSpPr>
          <p:cNvPr id="141" name="直接箭头连接符 140"/>
          <p:cNvCxnSpPr/>
          <p:nvPr/>
        </p:nvCxnSpPr>
        <p:spPr>
          <a:xfrm flipV="1">
            <a:off x="3516630" y="2427605"/>
            <a:ext cx="3652520" cy="1389380"/>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142" name="直接箭头连接符 141"/>
          <p:cNvCxnSpPr/>
          <p:nvPr/>
        </p:nvCxnSpPr>
        <p:spPr>
          <a:xfrm flipH="1">
            <a:off x="3594100" y="2612390"/>
            <a:ext cx="3817620" cy="1466850"/>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44" name="文本框 143"/>
          <p:cNvSpPr txBox="1"/>
          <p:nvPr/>
        </p:nvSpPr>
        <p:spPr>
          <a:xfrm>
            <a:off x="5148580" y="1226185"/>
            <a:ext cx="2265045" cy="896620"/>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Authoritative Name Server</a:t>
            </a:r>
          </a:p>
        </p:txBody>
      </p:sp>
      <p:sp>
        <p:nvSpPr>
          <p:cNvPr id="145" name="文本框 144"/>
          <p:cNvSpPr txBox="1"/>
          <p:nvPr/>
        </p:nvSpPr>
        <p:spPr>
          <a:xfrm>
            <a:off x="5520055" y="3282315"/>
            <a:ext cx="338455" cy="40132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7</a:t>
            </a:r>
          </a:p>
        </p:txBody>
      </p:sp>
      <p:sp>
        <p:nvSpPr>
          <p:cNvPr id="146" name="文本框 145"/>
          <p:cNvSpPr txBox="1"/>
          <p:nvPr/>
        </p:nvSpPr>
        <p:spPr>
          <a:xfrm>
            <a:off x="5086985" y="2675890"/>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6</a:t>
            </a:r>
          </a:p>
        </p:txBody>
      </p:sp>
      <p:pic>
        <p:nvPicPr>
          <p:cNvPr id="150" name="图片 149"/>
          <p:cNvPicPr>
            <a:picLocks noChangeAspect="1"/>
          </p:cNvPicPr>
          <p:nvPr/>
        </p:nvPicPr>
        <p:blipFill>
          <a:blip r:embed="rId4"/>
          <a:stretch>
            <a:fillRect/>
          </a:stretch>
        </p:blipFill>
        <p:spPr>
          <a:xfrm>
            <a:off x="10212705" y="916305"/>
            <a:ext cx="1269365" cy="1584960"/>
          </a:xfrm>
          <a:prstGeom prst="rect">
            <a:avLst/>
          </a:prstGeom>
        </p:spPr>
      </p:pic>
      <p:sp>
        <p:nvSpPr>
          <p:cNvPr id="151" name="文本框 150"/>
          <p:cNvSpPr txBox="1"/>
          <p:nvPr/>
        </p:nvSpPr>
        <p:spPr>
          <a:xfrm>
            <a:off x="8101330" y="1226185"/>
            <a:ext cx="2265045" cy="896620"/>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Authoritative Name Server</a:t>
            </a:r>
          </a:p>
        </p:txBody>
      </p:sp>
      <p:cxnSp>
        <p:nvCxnSpPr>
          <p:cNvPr id="152" name="直接箭头连接符 151"/>
          <p:cNvCxnSpPr/>
          <p:nvPr/>
        </p:nvCxnSpPr>
        <p:spPr>
          <a:xfrm flipV="1">
            <a:off x="3643630" y="2447290"/>
            <a:ext cx="6497955" cy="185610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153" name="直接箭头连接符 152"/>
          <p:cNvCxnSpPr/>
          <p:nvPr/>
        </p:nvCxnSpPr>
        <p:spPr>
          <a:xfrm flipH="1">
            <a:off x="3632835" y="2621915"/>
            <a:ext cx="6819265" cy="194246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54" name="文本框 153"/>
          <p:cNvSpPr txBox="1"/>
          <p:nvPr/>
        </p:nvSpPr>
        <p:spPr>
          <a:xfrm>
            <a:off x="7092315" y="2889885"/>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8</a:t>
            </a:r>
          </a:p>
        </p:txBody>
      </p:sp>
      <p:sp>
        <p:nvSpPr>
          <p:cNvPr id="155" name="文本框 154"/>
          <p:cNvSpPr txBox="1"/>
          <p:nvPr/>
        </p:nvSpPr>
        <p:spPr>
          <a:xfrm>
            <a:off x="7595870" y="3448685"/>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9</a:t>
            </a:r>
          </a:p>
        </p:txBody>
      </p:sp>
      <p:sp>
        <p:nvSpPr>
          <p:cNvPr id="156" name="矩形 155"/>
          <p:cNvSpPr/>
          <p:nvPr/>
        </p:nvSpPr>
        <p:spPr>
          <a:xfrm>
            <a:off x="8173720" y="1890395"/>
            <a:ext cx="2192655" cy="610870"/>
          </a:xfrm>
          <a:prstGeom prst="rect">
            <a:avLst/>
          </a:prstGeom>
          <a:noFill/>
          <a:ln>
            <a:solidFill>
              <a:srgbClr val="000000">
                <a:alpha val="0"/>
              </a:srgb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x.scut.edu.cn</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p:txBody>
      </p:sp>
      <p:sp>
        <p:nvSpPr>
          <p:cNvPr id="157" name="文本框 156"/>
          <p:cNvSpPr txBox="1"/>
          <p:nvPr/>
        </p:nvSpPr>
        <p:spPr>
          <a:xfrm>
            <a:off x="7640955" y="4823460"/>
            <a:ext cx="4709160" cy="101473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6. The local name server selects the authoritative name server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dns.edu.cn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for the query.</a:t>
            </a:r>
          </a:p>
        </p:txBody>
      </p:sp>
      <p:sp>
        <p:nvSpPr>
          <p:cNvPr id="158" name="文本框 157"/>
          <p:cNvSpPr txBox="1"/>
          <p:nvPr/>
        </p:nvSpPr>
        <p:spPr>
          <a:xfrm>
            <a:off x="6343015" y="4900930"/>
            <a:ext cx="5874385" cy="163004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7. The authoritative name server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dns.edu.cn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tells the local name server the domain name address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x.scut.edu.cn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of the authoritative name server</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scut.edu.cn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and their corresponding IP addresses.</a:t>
            </a:r>
          </a:p>
        </p:txBody>
      </p:sp>
      <p:sp>
        <p:nvSpPr>
          <p:cNvPr id="159" name="文本框 158"/>
          <p:cNvSpPr txBox="1"/>
          <p:nvPr/>
        </p:nvSpPr>
        <p:spPr>
          <a:xfrm>
            <a:off x="7673340" y="4900930"/>
            <a:ext cx="5053330" cy="101473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8. Local name Server selects authoritative name server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x.scut.edu.cn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to query.</a:t>
            </a:r>
          </a:p>
        </p:txBody>
      </p:sp>
      <p:sp>
        <p:nvSpPr>
          <p:cNvPr id="160" name="文本框 159"/>
          <p:cNvSpPr txBox="1"/>
          <p:nvPr/>
        </p:nvSpPr>
        <p:spPr>
          <a:xfrm>
            <a:off x="7673340" y="4900930"/>
            <a:ext cx="4867910" cy="132207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9. Authoritative name server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x.scut.edu.cn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 tells the local name server the IP address of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www.scut.edu.cn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a:t>
            </a:r>
          </a:p>
        </p:txBody>
      </p:sp>
      <p:cxnSp>
        <p:nvCxnSpPr>
          <p:cNvPr id="161" name="直接箭头连接符 160"/>
          <p:cNvCxnSpPr/>
          <p:nvPr/>
        </p:nvCxnSpPr>
        <p:spPr>
          <a:xfrm flipH="1">
            <a:off x="2836545" y="4750435"/>
            <a:ext cx="6985" cy="105219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62" name="文本框 161"/>
          <p:cNvSpPr txBox="1"/>
          <p:nvPr/>
        </p:nvSpPr>
        <p:spPr>
          <a:xfrm>
            <a:off x="2881630" y="5059045"/>
            <a:ext cx="5226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10</a:t>
            </a:r>
          </a:p>
        </p:txBody>
      </p:sp>
      <p:sp>
        <p:nvSpPr>
          <p:cNvPr id="163" name="文本框 162"/>
          <p:cNvSpPr txBox="1"/>
          <p:nvPr/>
        </p:nvSpPr>
        <p:spPr>
          <a:xfrm>
            <a:off x="3274695" y="5031740"/>
            <a:ext cx="2416175" cy="659765"/>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the IP address of www.scut.edu.cn</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p:txBody>
      </p:sp>
      <p:sp>
        <p:nvSpPr>
          <p:cNvPr id="164" name="文本框 163"/>
          <p:cNvSpPr txBox="1"/>
          <p:nvPr/>
        </p:nvSpPr>
        <p:spPr>
          <a:xfrm>
            <a:off x="7595870" y="4843145"/>
            <a:ext cx="4867910" cy="101473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10. The local name server tells the host the IP address of the </a:t>
            </a:r>
            <a:r>
              <a:rPr kumimoji="0" lang="en-US" altLang="zh-CN" sz="2000" b="1" i="1"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www.scut.edu.cn</a:t>
            </a:r>
            <a:r>
              <a:rPr kumimoji="0" lang="en-US" altLang="zh-CN" sz="2000" b="0" i="0" u="none" strike="noStrike" kern="1200" cap="none" spc="0" normalizeH="0" baseline="0" noProof="0">
                <a:ln>
                  <a:noFill/>
                </a:ln>
                <a:solidFill>
                  <a:srgbClr val="435B6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00">
        <p15:prstTrans prst="peelOff"/>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1400" decel="48500" fill="hold" nodeType="withEffect">
                                  <p:stCondLst>
                                    <p:cond delay="300"/>
                                  </p:stCondLst>
                                  <p:childTnLst>
                                    <p:animRot by="5400000">
                                      <p:cBhvr>
                                        <p:cTn id="6" dur="1250" fill="hold"/>
                                        <p:tgtEl>
                                          <p:spTgt spid="2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fill="hold"/>
                                        <p:tgtEl>
                                          <p:spTgt spid="89"/>
                                        </p:tgtEl>
                                        <p:attrNameLst>
                                          <p:attrName>ppt_x</p:attrName>
                                        </p:attrNameLst>
                                      </p:cBhvr>
                                      <p:tavLst>
                                        <p:tav tm="0">
                                          <p:val>
                                            <p:strVal val="#ppt_x"/>
                                          </p:val>
                                        </p:tav>
                                        <p:tav tm="100000">
                                          <p:val>
                                            <p:strVal val="#ppt_x"/>
                                          </p:val>
                                        </p:tav>
                                      </p:tavLst>
                                    </p:anim>
                                    <p:anim calcmode="lin" valueType="num">
                                      <p:cBhvr additive="base">
                                        <p:cTn id="12" dur="500" fill="hold"/>
                                        <p:tgtEl>
                                          <p:spTgt spid="8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anim calcmode="lin" valueType="num">
                                      <p:cBhvr additive="base">
                                        <p:cTn id="15" dur="500" fill="hold"/>
                                        <p:tgtEl>
                                          <p:spTgt spid="102"/>
                                        </p:tgtEl>
                                        <p:attrNameLst>
                                          <p:attrName>ppt_x</p:attrName>
                                        </p:attrNameLst>
                                      </p:cBhvr>
                                      <p:tavLst>
                                        <p:tav tm="0">
                                          <p:val>
                                            <p:strVal val="#ppt_x"/>
                                          </p:val>
                                        </p:tav>
                                        <p:tav tm="100000">
                                          <p:val>
                                            <p:strVal val="#ppt_x"/>
                                          </p:val>
                                        </p:tav>
                                      </p:tavLst>
                                    </p:anim>
                                    <p:anim calcmode="lin" valueType="num">
                                      <p:cBhvr additive="base">
                                        <p:cTn id="16" dur="500" fill="hold"/>
                                        <p:tgtEl>
                                          <p:spTgt spid="10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8"/>
                                        </p:tgtEl>
                                        <p:attrNameLst>
                                          <p:attrName>style.visibility</p:attrName>
                                        </p:attrNameLst>
                                      </p:cBhvr>
                                      <p:to>
                                        <p:strVal val="visible"/>
                                      </p:to>
                                    </p:set>
                                    <p:anim calcmode="lin" valueType="num">
                                      <p:cBhvr additive="base">
                                        <p:cTn id="19" dur="500" fill="hold"/>
                                        <p:tgtEl>
                                          <p:spTgt spid="128"/>
                                        </p:tgtEl>
                                        <p:attrNameLst>
                                          <p:attrName>ppt_x</p:attrName>
                                        </p:attrNameLst>
                                      </p:cBhvr>
                                      <p:tavLst>
                                        <p:tav tm="0">
                                          <p:val>
                                            <p:strVal val="#ppt_x"/>
                                          </p:val>
                                        </p:tav>
                                        <p:tav tm="100000">
                                          <p:val>
                                            <p:strVal val="#ppt_x"/>
                                          </p:val>
                                        </p:tav>
                                      </p:tavLst>
                                    </p:anim>
                                    <p:anim calcmode="lin" valueType="num">
                                      <p:cBhvr additive="base">
                                        <p:cTn id="20"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1"/>
                                        </p:tgtEl>
                                        <p:attrNameLst>
                                          <p:attrName>style.visibility</p:attrName>
                                        </p:attrNameLst>
                                      </p:cBhvr>
                                      <p:to>
                                        <p:strVal val="visible"/>
                                      </p:to>
                                    </p:set>
                                    <p:anim calcmode="lin" valueType="num">
                                      <p:cBhvr additive="base">
                                        <p:cTn id="25" dur="500" fill="hold"/>
                                        <p:tgtEl>
                                          <p:spTgt spid="131"/>
                                        </p:tgtEl>
                                        <p:attrNameLst>
                                          <p:attrName>ppt_x</p:attrName>
                                        </p:attrNameLst>
                                      </p:cBhvr>
                                      <p:tavLst>
                                        <p:tav tm="0">
                                          <p:val>
                                            <p:strVal val="#ppt_x"/>
                                          </p:val>
                                        </p:tav>
                                        <p:tav tm="100000">
                                          <p:val>
                                            <p:strVal val="#ppt_x"/>
                                          </p:val>
                                        </p:tav>
                                      </p:tavLst>
                                    </p:anim>
                                    <p:anim calcmode="lin" valueType="num">
                                      <p:cBhvr additive="base">
                                        <p:cTn id="26" dur="500" fill="hold"/>
                                        <p:tgtEl>
                                          <p:spTgt spid="13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5"/>
                                        </p:tgtEl>
                                        <p:attrNameLst>
                                          <p:attrName>style.visibility</p:attrName>
                                        </p:attrNameLst>
                                      </p:cBhvr>
                                      <p:to>
                                        <p:strVal val="visible"/>
                                      </p:to>
                                    </p:set>
                                    <p:anim calcmode="lin" valueType="num">
                                      <p:cBhvr additive="base">
                                        <p:cTn id="29" dur="500" fill="hold"/>
                                        <p:tgtEl>
                                          <p:spTgt spid="115"/>
                                        </p:tgtEl>
                                        <p:attrNameLst>
                                          <p:attrName>ppt_x</p:attrName>
                                        </p:attrNameLst>
                                      </p:cBhvr>
                                      <p:tavLst>
                                        <p:tav tm="0">
                                          <p:val>
                                            <p:strVal val="#ppt_x"/>
                                          </p:val>
                                        </p:tav>
                                        <p:tav tm="100000">
                                          <p:val>
                                            <p:strVal val="#ppt_x"/>
                                          </p:val>
                                        </p:tav>
                                      </p:tavLst>
                                    </p:anim>
                                    <p:anim calcmode="lin" valueType="num">
                                      <p:cBhvr additive="base">
                                        <p:cTn id="30" dur="500" fill="hold"/>
                                        <p:tgtEl>
                                          <p:spTgt spid="11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anim calcmode="lin" valueType="num">
                                      <p:cBhvr additive="base">
                                        <p:cTn id="33" dur="500" fill="hold"/>
                                        <p:tgtEl>
                                          <p:spTgt spid="92"/>
                                        </p:tgtEl>
                                        <p:attrNameLst>
                                          <p:attrName>ppt_x</p:attrName>
                                        </p:attrNameLst>
                                      </p:cBhvr>
                                      <p:tavLst>
                                        <p:tav tm="0">
                                          <p:val>
                                            <p:strVal val="#ppt_x"/>
                                          </p:val>
                                        </p:tav>
                                        <p:tav tm="100000">
                                          <p:val>
                                            <p:strVal val="#ppt_x"/>
                                          </p:val>
                                        </p:tav>
                                      </p:tavLst>
                                    </p:anim>
                                    <p:anim calcmode="lin" valueType="num">
                                      <p:cBhvr additive="base">
                                        <p:cTn id="34" dur="500" fill="hold"/>
                                        <p:tgtEl>
                                          <p:spTgt spid="9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anim calcmode="lin" valueType="num">
                                      <p:cBhvr additive="base">
                                        <p:cTn id="37" dur="500" fill="hold"/>
                                        <p:tgtEl>
                                          <p:spTgt spid="107"/>
                                        </p:tgtEl>
                                        <p:attrNameLst>
                                          <p:attrName>ppt_x</p:attrName>
                                        </p:attrNameLst>
                                      </p:cBhvr>
                                      <p:tavLst>
                                        <p:tav tm="0">
                                          <p:val>
                                            <p:strVal val="#ppt_x"/>
                                          </p:val>
                                        </p:tav>
                                        <p:tav tm="100000">
                                          <p:val>
                                            <p:strVal val="#ppt_x"/>
                                          </p:val>
                                        </p:tav>
                                      </p:tavLst>
                                    </p:anim>
                                    <p:anim calcmode="lin" valueType="num">
                                      <p:cBhvr additive="base">
                                        <p:cTn id="38" dur="500" fill="hold"/>
                                        <p:tgtEl>
                                          <p:spTgt spid="10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9"/>
                                        </p:tgtEl>
                                        <p:attrNameLst>
                                          <p:attrName>style.visibility</p:attrName>
                                        </p:attrNameLst>
                                      </p:cBhvr>
                                      <p:to>
                                        <p:strVal val="visible"/>
                                      </p:to>
                                    </p:set>
                                    <p:anim calcmode="lin" valueType="num">
                                      <p:cBhvr additive="base">
                                        <p:cTn id="45" dur="500" fill="hold"/>
                                        <p:tgtEl>
                                          <p:spTgt spid="119"/>
                                        </p:tgtEl>
                                        <p:attrNameLst>
                                          <p:attrName>ppt_x</p:attrName>
                                        </p:attrNameLst>
                                      </p:cBhvr>
                                      <p:tavLst>
                                        <p:tav tm="0">
                                          <p:val>
                                            <p:strVal val="#ppt_x"/>
                                          </p:val>
                                        </p:tav>
                                        <p:tav tm="100000">
                                          <p:val>
                                            <p:strVal val="#ppt_x"/>
                                          </p:val>
                                        </p:tav>
                                      </p:tavLst>
                                    </p:anim>
                                    <p:anim calcmode="lin" valueType="num">
                                      <p:cBhvr additive="base">
                                        <p:cTn id="46"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additive="base">
                                        <p:cTn id="51" dur="500" fill="hold"/>
                                        <p:tgtEl>
                                          <p:spTgt spid="132"/>
                                        </p:tgtEl>
                                        <p:attrNameLst>
                                          <p:attrName>ppt_x</p:attrName>
                                        </p:attrNameLst>
                                      </p:cBhvr>
                                      <p:tavLst>
                                        <p:tav tm="0">
                                          <p:val>
                                            <p:strVal val="#ppt_x"/>
                                          </p:val>
                                        </p:tav>
                                        <p:tav tm="100000">
                                          <p:val>
                                            <p:strVal val="#ppt_x"/>
                                          </p:val>
                                        </p:tav>
                                      </p:tavLst>
                                    </p:anim>
                                    <p:anim calcmode="lin" valueType="num">
                                      <p:cBhvr additive="base">
                                        <p:cTn id="52" dur="500" fill="hold"/>
                                        <p:tgtEl>
                                          <p:spTgt spid="13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ppt_x"/>
                                          </p:val>
                                        </p:tav>
                                        <p:tav tm="100000">
                                          <p:val>
                                            <p:strVal val="#ppt_x"/>
                                          </p:val>
                                        </p:tav>
                                      </p:tavLst>
                                    </p:anim>
                                    <p:anim calcmode="lin" valueType="num">
                                      <p:cBhvr additive="base">
                                        <p:cTn id="60" dur="500" fill="hold"/>
                                        <p:tgtEl>
                                          <p:spTgt spid="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 calcmode="lin" valueType="num">
                                      <p:cBhvr additive="base">
                                        <p:cTn id="63" dur="500" fill="hold"/>
                                        <p:tgtEl>
                                          <p:spTgt spid="93"/>
                                        </p:tgtEl>
                                        <p:attrNameLst>
                                          <p:attrName>ppt_x</p:attrName>
                                        </p:attrNameLst>
                                      </p:cBhvr>
                                      <p:tavLst>
                                        <p:tav tm="0">
                                          <p:val>
                                            <p:strVal val="#ppt_x"/>
                                          </p:val>
                                        </p:tav>
                                        <p:tav tm="100000">
                                          <p:val>
                                            <p:strVal val="#ppt_x"/>
                                          </p:val>
                                        </p:tav>
                                      </p:tavLst>
                                    </p:anim>
                                    <p:anim calcmode="lin" valueType="num">
                                      <p:cBhvr additive="base">
                                        <p:cTn id="64" dur="500" fill="hold"/>
                                        <p:tgtEl>
                                          <p:spTgt spid="9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anim calcmode="lin" valueType="num">
                                      <p:cBhvr additive="base">
                                        <p:cTn id="67" dur="500" fill="hold"/>
                                        <p:tgtEl>
                                          <p:spTgt spid="104"/>
                                        </p:tgtEl>
                                        <p:attrNameLst>
                                          <p:attrName>ppt_x</p:attrName>
                                        </p:attrNameLst>
                                      </p:cBhvr>
                                      <p:tavLst>
                                        <p:tav tm="0">
                                          <p:val>
                                            <p:strVal val="#ppt_x"/>
                                          </p:val>
                                        </p:tav>
                                        <p:tav tm="100000">
                                          <p:val>
                                            <p:strVal val="#ppt_x"/>
                                          </p:val>
                                        </p:tav>
                                      </p:tavLst>
                                    </p:anim>
                                    <p:anim calcmode="lin" valueType="num">
                                      <p:cBhvr additive="base">
                                        <p:cTn id="68" dur="500" fill="hold"/>
                                        <p:tgtEl>
                                          <p:spTgt spid="10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anim calcmode="lin" valueType="num">
                                      <p:cBhvr additive="base">
                                        <p:cTn id="71" dur="500" fill="hold"/>
                                        <p:tgtEl>
                                          <p:spTgt spid="116"/>
                                        </p:tgtEl>
                                        <p:attrNameLst>
                                          <p:attrName>ppt_x</p:attrName>
                                        </p:attrNameLst>
                                      </p:cBhvr>
                                      <p:tavLst>
                                        <p:tav tm="0">
                                          <p:val>
                                            <p:strVal val="#ppt_x"/>
                                          </p:val>
                                        </p:tav>
                                        <p:tav tm="100000">
                                          <p:val>
                                            <p:strVal val="#ppt_x"/>
                                          </p:val>
                                        </p:tav>
                                      </p:tavLst>
                                    </p:anim>
                                    <p:anim calcmode="lin" valueType="num">
                                      <p:cBhvr additive="base">
                                        <p:cTn id="72" dur="500" fill="hold"/>
                                        <p:tgtEl>
                                          <p:spTgt spid="11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additive="base">
                                        <p:cTn id="75" dur="500" fill="hold"/>
                                        <p:tgtEl>
                                          <p:spTgt spid="111"/>
                                        </p:tgtEl>
                                        <p:attrNameLst>
                                          <p:attrName>ppt_x</p:attrName>
                                        </p:attrNameLst>
                                      </p:cBhvr>
                                      <p:tavLst>
                                        <p:tav tm="0">
                                          <p:val>
                                            <p:strVal val="#ppt_x"/>
                                          </p:val>
                                        </p:tav>
                                        <p:tav tm="100000">
                                          <p:val>
                                            <p:strVal val="#ppt_x"/>
                                          </p:val>
                                        </p:tav>
                                      </p:tavLst>
                                    </p:anim>
                                    <p:anim calcmode="lin" valueType="num">
                                      <p:cBhvr additive="base">
                                        <p:cTn id="76" dur="500" fill="hold"/>
                                        <p:tgtEl>
                                          <p:spTgt spid="11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21"/>
                                        </p:tgtEl>
                                        <p:attrNameLst>
                                          <p:attrName>style.visibility</p:attrName>
                                        </p:attrNameLst>
                                      </p:cBhvr>
                                      <p:to>
                                        <p:strVal val="visible"/>
                                      </p:to>
                                    </p:set>
                                    <p:anim calcmode="lin" valueType="num">
                                      <p:cBhvr additive="base">
                                        <p:cTn id="79" dur="500" fill="hold"/>
                                        <p:tgtEl>
                                          <p:spTgt spid="121"/>
                                        </p:tgtEl>
                                        <p:attrNameLst>
                                          <p:attrName>ppt_x</p:attrName>
                                        </p:attrNameLst>
                                      </p:cBhvr>
                                      <p:tavLst>
                                        <p:tav tm="0">
                                          <p:val>
                                            <p:strVal val="#ppt_x"/>
                                          </p:val>
                                        </p:tav>
                                        <p:tav tm="100000">
                                          <p:val>
                                            <p:strVal val="#ppt_x"/>
                                          </p:val>
                                        </p:tav>
                                      </p:tavLst>
                                    </p:anim>
                                    <p:anim calcmode="lin" valueType="num">
                                      <p:cBhvr additive="base">
                                        <p:cTn id="80" dur="500" fill="hold"/>
                                        <p:tgtEl>
                                          <p:spTgt spid="121"/>
                                        </p:tgtEl>
                                        <p:attrNameLst>
                                          <p:attrName>ppt_y</p:attrName>
                                        </p:attrNameLst>
                                      </p:cBhvr>
                                      <p:tavLst>
                                        <p:tav tm="0">
                                          <p:val>
                                            <p:strVal val="1+#ppt_h/2"/>
                                          </p:val>
                                        </p:tav>
                                        <p:tav tm="100000">
                                          <p:val>
                                            <p:strVal val="#ppt_y"/>
                                          </p:val>
                                        </p:tav>
                                      </p:tavLst>
                                    </p:anim>
                                  </p:childTnLst>
                                </p:cTn>
                              </p:par>
                              <p:par>
                                <p:cTn id="81" presetID="2" presetClass="exit" presetSubtype="4" fill="hold" grpId="2" nodeType="withEffect">
                                  <p:stCondLst>
                                    <p:cond delay="0"/>
                                  </p:stCondLst>
                                  <p:childTnLst>
                                    <p:anim calcmode="lin" valueType="num">
                                      <p:cBhvr additive="base">
                                        <p:cTn id="82" dur="500"/>
                                        <p:tgtEl>
                                          <p:spTgt spid="131"/>
                                        </p:tgtEl>
                                        <p:attrNameLst>
                                          <p:attrName>ppt_x</p:attrName>
                                        </p:attrNameLst>
                                      </p:cBhvr>
                                      <p:tavLst>
                                        <p:tav tm="0">
                                          <p:val>
                                            <p:strVal val="ppt_x"/>
                                          </p:val>
                                        </p:tav>
                                        <p:tav tm="100000">
                                          <p:val>
                                            <p:strVal val="ppt_x"/>
                                          </p:val>
                                        </p:tav>
                                      </p:tavLst>
                                    </p:anim>
                                    <p:anim calcmode="lin" valueType="num">
                                      <p:cBhvr additive="base">
                                        <p:cTn id="83" dur="500"/>
                                        <p:tgtEl>
                                          <p:spTgt spid="131"/>
                                        </p:tgtEl>
                                        <p:attrNameLst>
                                          <p:attrName>ppt_y</p:attrName>
                                        </p:attrNameLst>
                                      </p:cBhvr>
                                      <p:tavLst>
                                        <p:tav tm="0">
                                          <p:val>
                                            <p:strVal val="ppt_y"/>
                                          </p:val>
                                        </p:tav>
                                        <p:tav tm="100000">
                                          <p:val>
                                            <p:strVal val="1+ppt_h/2"/>
                                          </p:val>
                                        </p:tav>
                                      </p:tavLst>
                                    </p:anim>
                                    <p:set>
                                      <p:cBhvr>
                                        <p:cTn id="84" dur="1" fill="hold">
                                          <p:stCondLst>
                                            <p:cond delay="499"/>
                                          </p:stCondLst>
                                        </p:cTn>
                                        <p:tgtEl>
                                          <p:spTgt spid="13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33"/>
                                        </p:tgtEl>
                                        <p:attrNameLst>
                                          <p:attrName>style.visibility</p:attrName>
                                        </p:attrNameLst>
                                      </p:cBhvr>
                                      <p:to>
                                        <p:strVal val="visible"/>
                                      </p:to>
                                    </p:set>
                                    <p:anim calcmode="lin" valueType="num">
                                      <p:cBhvr additive="base">
                                        <p:cTn id="89" dur="500" fill="hold"/>
                                        <p:tgtEl>
                                          <p:spTgt spid="133"/>
                                        </p:tgtEl>
                                        <p:attrNameLst>
                                          <p:attrName>ppt_x</p:attrName>
                                        </p:attrNameLst>
                                      </p:cBhvr>
                                      <p:tavLst>
                                        <p:tav tm="0">
                                          <p:val>
                                            <p:strVal val="#ppt_x"/>
                                          </p:val>
                                        </p:tav>
                                        <p:tav tm="100000">
                                          <p:val>
                                            <p:strVal val="#ppt_x"/>
                                          </p:val>
                                        </p:tav>
                                      </p:tavLst>
                                    </p:anim>
                                    <p:anim calcmode="lin" valueType="num">
                                      <p:cBhvr additive="base">
                                        <p:cTn id="90" dur="500" fill="hold"/>
                                        <p:tgtEl>
                                          <p:spTgt spid="133"/>
                                        </p:tgtEl>
                                        <p:attrNameLst>
                                          <p:attrName>ppt_y</p:attrName>
                                        </p:attrNameLst>
                                      </p:cBhvr>
                                      <p:tavLst>
                                        <p:tav tm="0">
                                          <p:val>
                                            <p:strVal val="1+#ppt_h/2"/>
                                          </p:val>
                                        </p:tav>
                                        <p:tav tm="100000">
                                          <p:val>
                                            <p:strVal val="#ppt_y"/>
                                          </p:val>
                                        </p:tav>
                                      </p:tavLst>
                                    </p:anim>
                                  </p:childTnLst>
                                </p:cTn>
                              </p:par>
                              <p:par>
                                <p:cTn id="91" presetID="2" presetClass="exit" presetSubtype="4" fill="hold" grpId="2" nodeType="withEffect">
                                  <p:stCondLst>
                                    <p:cond delay="0"/>
                                  </p:stCondLst>
                                  <p:childTnLst>
                                    <p:anim calcmode="lin" valueType="num">
                                      <p:cBhvr additive="base">
                                        <p:cTn id="92" dur="500"/>
                                        <p:tgtEl>
                                          <p:spTgt spid="132"/>
                                        </p:tgtEl>
                                        <p:attrNameLst>
                                          <p:attrName>ppt_x</p:attrName>
                                        </p:attrNameLst>
                                      </p:cBhvr>
                                      <p:tavLst>
                                        <p:tav tm="0">
                                          <p:val>
                                            <p:strVal val="ppt_x"/>
                                          </p:val>
                                        </p:tav>
                                        <p:tav tm="100000">
                                          <p:val>
                                            <p:strVal val="ppt_x"/>
                                          </p:val>
                                        </p:tav>
                                      </p:tavLst>
                                    </p:anim>
                                    <p:anim calcmode="lin" valueType="num">
                                      <p:cBhvr additive="base">
                                        <p:cTn id="93" dur="500"/>
                                        <p:tgtEl>
                                          <p:spTgt spid="132"/>
                                        </p:tgtEl>
                                        <p:attrNameLst>
                                          <p:attrName>ppt_y</p:attrName>
                                        </p:attrNameLst>
                                      </p:cBhvr>
                                      <p:tavLst>
                                        <p:tav tm="0">
                                          <p:val>
                                            <p:strVal val="ppt_y"/>
                                          </p:val>
                                        </p:tav>
                                        <p:tav tm="100000">
                                          <p:val>
                                            <p:strVal val="1+ppt_h/2"/>
                                          </p:val>
                                        </p:tav>
                                      </p:tavLst>
                                    </p:anim>
                                    <p:set>
                                      <p:cBhvr>
                                        <p:cTn id="94" dur="1" fill="hold">
                                          <p:stCondLst>
                                            <p:cond delay="499"/>
                                          </p:stCondLst>
                                        </p:cTn>
                                        <p:tgtEl>
                                          <p:spTgt spid="132"/>
                                        </p:tgtEl>
                                        <p:attrNameLst>
                                          <p:attrName>style.visibility</p:attrName>
                                        </p:attrNameLst>
                                      </p:cBhvr>
                                      <p:to>
                                        <p:strVal val="hidden"/>
                                      </p:to>
                                    </p:set>
                                  </p:childTnLst>
                                </p:cTn>
                              </p:par>
                              <p:par>
                                <p:cTn id="95" presetID="2" presetClass="entr" presetSubtype="4" fill="hold" nodeType="withEffect">
                                  <p:stCondLst>
                                    <p:cond delay="0"/>
                                  </p:stCondLst>
                                  <p:childTnLst>
                                    <p:set>
                                      <p:cBhvr>
                                        <p:cTn id="96" dur="1" fill="hold">
                                          <p:stCondLst>
                                            <p:cond delay="0"/>
                                          </p:stCondLst>
                                        </p:cTn>
                                        <p:tgtEl>
                                          <p:spTgt spid="113"/>
                                        </p:tgtEl>
                                        <p:attrNameLst>
                                          <p:attrName>style.visibility</p:attrName>
                                        </p:attrNameLst>
                                      </p:cBhvr>
                                      <p:to>
                                        <p:strVal val="visible"/>
                                      </p:to>
                                    </p:set>
                                    <p:anim calcmode="lin" valueType="num">
                                      <p:cBhvr additive="base">
                                        <p:cTn id="97" dur="500" fill="hold"/>
                                        <p:tgtEl>
                                          <p:spTgt spid="113"/>
                                        </p:tgtEl>
                                        <p:attrNameLst>
                                          <p:attrName>ppt_x</p:attrName>
                                        </p:attrNameLst>
                                      </p:cBhvr>
                                      <p:tavLst>
                                        <p:tav tm="0">
                                          <p:val>
                                            <p:strVal val="#ppt_x"/>
                                          </p:val>
                                        </p:tav>
                                        <p:tav tm="100000">
                                          <p:val>
                                            <p:strVal val="#ppt_x"/>
                                          </p:val>
                                        </p:tav>
                                      </p:tavLst>
                                    </p:anim>
                                    <p:anim calcmode="lin" valueType="num">
                                      <p:cBhvr additive="base">
                                        <p:cTn id="98" dur="500" fill="hold"/>
                                        <p:tgtEl>
                                          <p:spTgt spid="113"/>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3"/>
                                        </p:tgtEl>
                                        <p:attrNameLst>
                                          <p:attrName>style.visibility</p:attrName>
                                        </p:attrNameLst>
                                      </p:cBhvr>
                                      <p:to>
                                        <p:strVal val="visible"/>
                                      </p:to>
                                    </p:set>
                                    <p:anim calcmode="lin" valueType="num">
                                      <p:cBhvr additive="base">
                                        <p:cTn id="101" dur="500" fill="hold"/>
                                        <p:tgtEl>
                                          <p:spTgt spid="123"/>
                                        </p:tgtEl>
                                        <p:attrNameLst>
                                          <p:attrName>ppt_x</p:attrName>
                                        </p:attrNameLst>
                                      </p:cBhvr>
                                      <p:tavLst>
                                        <p:tav tm="0">
                                          <p:val>
                                            <p:strVal val="#ppt_x"/>
                                          </p:val>
                                        </p:tav>
                                        <p:tav tm="100000">
                                          <p:val>
                                            <p:strVal val="#ppt_x"/>
                                          </p:val>
                                        </p:tav>
                                      </p:tavLst>
                                    </p:anim>
                                    <p:anim calcmode="lin" valueType="num">
                                      <p:cBhvr additive="base">
                                        <p:cTn id="102"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34"/>
                                        </p:tgtEl>
                                        <p:attrNameLst>
                                          <p:attrName>style.visibility</p:attrName>
                                        </p:attrNameLst>
                                      </p:cBhvr>
                                      <p:to>
                                        <p:strVal val="visible"/>
                                      </p:to>
                                    </p:set>
                                    <p:anim calcmode="lin" valueType="num">
                                      <p:cBhvr additive="base">
                                        <p:cTn id="107" dur="500" fill="hold"/>
                                        <p:tgtEl>
                                          <p:spTgt spid="134"/>
                                        </p:tgtEl>
                                        <p:attrNameLst>
                                          <p:attrName>ppt_x</p:attrName>
                                        </p:attrNameLst>
                                      </p:cBhvr>
                                      <p:tavLst>
                                        <p:tav tm="0">
                                          <p:val>
                                            <p:strVal val="#ppt_x"/>
                                          </p:val>
                                        </p:tav>
                                        <p:tav tm="100000">
                                          <p:val>
                                            <p:strVal val="#ppt_x"/>
                                          </p:val>
                                        </p:tav>
                                      </p:tavLst>
                                    </p:anim>
                                    <p:anim calcmode="lin" valueType="num">
                                      <p:cBhvr additive="base">
                                        <p:cTn id="108" dur="500" fill="hold"/>
                                        <p:tgtEl>
                                          <p:spTgt spid="134"/>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26"/>
                                        </p:tgtEl>
                                        <p:attrNameLst>
                                          <p:attrName>style.visibility</p:attrName>
                                        </p:attrNameLst>
                                      </p:cBhvr>
                                      <p:to>
                                        <p:strVal val="visible"/>
                                      </p:to>
                                    </p:set>
                                    <p:anim calcmode="lin" valueType="num">
                                      <p:cBhvr additive="base">
                                        <p:cTn id="111" dur="500" fill="hold"/>
                                        <p:tgtEl>
                                          <p:spTgt spid="126"/>
                                        </p:tgtEl>
                                        <p:attrNameLst>
                                          <p:attrName>ppt_x</p:attrName>
                                        </p:attrNameLst>
                                      </p:cBhvr>
                                      <p:tavLst>
                                        <p:tav tm="0">
                                          <p:val>
                                            <p:strVal val="#ppt_x"/>
                                          </p:val>
                                        </p:tav>
                                        <p:tav tm="100000">
                                          <p:val>
                                            <p:strVal val="#ppt_x"/>
                                          </p:val>
                                        </p:tav>
                                      </p:tavLst>
                                    </p:anim>
                                    <p:anim calcmode="lin" valueType="num">
                                      <p:cBhvr additive="base">
                                        <p:cTn id="112" dur="500" fill="hold"/>
                                        <p:tgtEl>
                                          <p:spTgt spid="126"/>
                                        </p:tgtEl>
                                        <p:attrNameLst>
                                          <p:attrName>ppt_y</p:attrName>
                                        </p:attrNameLst>
                                      </p:cBhvr>
                                      <p:tavLst>
                                        <p:tav tm="0">
                                          <p:val>
                                            <p:strVal val="1+#ppt_h/2"/>
                                          </p:val>
                                        </p:tav>
                                        <p:tav tm="100000">
                                          <p:val>
                                            <p:strVal val="#ppt_y"/>
                                          </p:val>
                                        </p:tav>
                                      </p:tavLst>
                                    </p:anim>
                                  </p:childTnLst>
                                </p:cTn>
                              </p:par>
                              <p:par>
                                <p:cTn id="113" presetID="2" presetClass="exit" presetSubtype="4" fill="hold" grpId="2" nodeType="withEffect">
                                  <p:stCondLst>
                                    <p:cond delay="0"/>
                                  </p:stCondLst>
                                  <p:childTnLst>
                                    <p:anim calcmode="lin" valueType="num">
                                      <p:cBhvr additive="base">
                                        <p:cTn id="114" dur="500"/>
                                        <p:tgtEl>
                                          <p:spTgt spid="133"/>
                                        </p:tgtEl>
                                        <p:attrNameLst>
                                          <p:attrName>ppt_x</p:attrName>
                                        </p:attrNameLst>
                                      </p:cBhvr>
                                      <p:tavLst>
                                        <p:tav tm="0">
                                          <p:val>
                                            <p:strVal val="ppt_x"/>
                                          </p:val>
                                        </p:tav>
                                        <p:tav tm="100000">
                                          <p:val>
                                            <p:strVal val="ppt_x"/>
                                          </p:val>
                                        </p:tav>
                                      </p:tavLst>
                                    </p:anim>
                                    <p:anim calcmode="lin" valueType="num">
                                      <p:cBhvr additive="base">
                                        <p:cTn id="115" dur="500"/>
                                        <p:tgtEl>
                                          <p:spTgt spid="133"/>
                                        </p:tgtEl>
                                        <p:attrNameLst>
                                          <p:attrName>ppt_y</p:attrName>
                                        </p:attrNameLst>
                                      </p:cBhvr>
                                      <p:tavLst>
                                        <p:tav tm="0">
                                          <p:val>
                                            <p:strVal val="ppt_y"/>
                                          </p:val>
                                        </p:tav>
                                        <p:tav tm="100000">
                                          <p:val>
                                            <p:strVal val="1+ppt_h/2"/>
                                          </p:val>
                                        </p:tav>
                                      </p:tavLst>
                                    </p:anim>
                                    <p:set>
                                      <p:cBhvr>
                                        <p:cTn id="116" dur="1" fill="hold">
                                          <p:stCondLst>
                                            <p:cond delay="499"/>
                                          </p:stCondLst>
                                        </p:cTn>
                                        <p:tgtEl>
                                          <p:spTgt spid="133"/>
                                        </p:tgtEl>
                                        <p:attrNameLst>
                                          <p:attrName>style.visibility</p:attrName>
                                        </p:attrNameLst>
                                      </p:cBhvr>
                                      <p:to>
                                        <p:strVal val="hidden"/>
                                      </p:to>
                                    </p:set>
                                  </p:childTnLst>
                                </p:cTn>
                              </p:par>
                              <p:par>
                                <p:cTn id="117" presetID="2" presetClass="entr" presetSubtype="4" fill="hold" nodeType="withEffect">
                                  <p:stCondLst>
                                    <p:cond delay="0"/>
                                  </p:stCondLst>
                                  <p:childTnLst>
                                    <p:set>
                                      <p:cBhvr>
                                        <p:cTn id="118" dur="1" fill="hold">
                                          <p:stCondLst>
                                            <p:cond delay="0"/>
                                          </p:stCondLst>
                                        </p:cTn>
                                        <p:tgtEl>
                                          <p:spTgt spid="112"/>
                                        </p:tgtEl>
                                        <p:attrNameLst>
                                          <p:attrName>style.visibility</p:attrName>
                                        </p:attrNameLst>
                                      </p:cBhvr>
                                      <p:to>
                                        <p:strVal val="visible"/>
                                      </p:to>
                                    </p:set>
                                    <p:anim calcmode="lin" valueType="num">
                                      <p:cBhvr additive="base">
                                        <p:cTn id="119" dur="500" fill="hold"/>
                                        <p:tgtEl>
                                          <p:spTgt spid="112"/>
                                        </p:tgtEl>
                                        <p:attrNameLst>
                                          <p:attrName>ppt_x</p:attrName>
                                        </p:attrNameLst>
                                      </p:cBhvr>
                                      <p:tavLst>
                                        <p:tav tm="0">
                                          <p:val>
                                            <p:strVal val="#ppt_x"/>
                                          </p:val>
                                        </p:tav>
                                        <p:tav tm="100000">
                                          <p:val>
                                            <p:strVal val="#ppt_x"/>
                                          </p:val>
                                        </p:tav>
                                      </p:tavLst>
                                    </p:anim>
                                    <p:anim calcmode="lin" valueType="num">
                                      <p:cBhvr additive="base">
                                        <p:cTn id="120" dur="500" fill="hold"/>
                                        <p:tgtEl>
                                          <p:spTgt spid="112"/>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94"/>
                                        </p:tgtEl>
                                        <p:attrNameLst>
                                          <p:attrName>style.visibility</p:attrName>
                                        </p:attrNameLst>
                                      </p:cBhvr>
                                      <p:to>
                                        <p:strVal val="visible"/>
                                      </p:to>
                                    </p:set>
                                    <p:anim calcmode="lin" valueType="num">
                                      <p:cBhvr additive="base">
                                        <p:cTn id="123" dur="500" fill="hold"/>
                                        <p:tgtEl>
                                          <p:spTgt spid="94"/>
                                        </p:tgtEl>
                                        <p:attrNameLst>
                                          <p:attrName>ppt_x</p:attrName>
                                        </p:attrNameLst>
                                      </p:cBhvr>
                                      <p:tavLst>
                                        <p:tav tm="0">
                                          <p:val>
                                            <p:strVal val="#ppt_x"/>
                                          </p:val>
                                        </p:tav>
                                        <p:tav tm="100000">
                                          <p:val>
                                            <p:strVal val="#ppt_x"/>
                                          </p:val>
                                        </p:tav>
                                      </p:tavLst>
                                    </p:anim>
                                    <p:anim calcmode="lin" valueType="num">
                                      <p:cBhvr additive="base">
                                        <p:cTn id="124" dur="500" fill="hold"/>
                                        <p:tgtEl>
                                          <p:spTgt spid="94"/>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17"/>
                                        </p:tgtEl>
                                        <p:attrNameLst>
                                          <p:attrName>style.visibility</p:attrName>
                                        </p:attrNameLst>
                                      </p:cBhvr>
                                      <p:to>
                                        <p:strVal val="visible"/>
                                      </p:to>
                                    </p:set>
                                    <p:anim calcmode="lin" valueType="num">
                                      <p:cBhvr additive="base">
                                        <p:cTn id="127" dur="500" fill="hold"/>
                                        <p:tgtEl>
                                          <p:spTgt spid="117"/>
                                        </p:tgtEl>
                                        <p:attrNameLst>
                                          <p:attrName>ppt_x</p:attrName>
                                        </p:attrNameLst>
                                      </p:cBhvr>
                                      <p:tavLst>
                                        <p:tav tm="0">
                                          <p:val>
                                            <p:strVal val="#ppt_x"/>
                                          </p:val>
                                        </p:tav>
                                        <p:tav tm="100000">
                                          <p:val>
                                            <p:strVal val="#ppt_x"/>
                                          </p:val>
                                        </p:tav>
                                      </p:tavLst>
                                    </p:anim>
                                    <p:anim calcmode="lin" valueType="num">
                                      <p:cBhvr additive="base">
                                        <p:cTn id="128" dur="500" fill="hold"/>
                                        <p:tgtEl>
                                          <p:spTgt spid="117"/>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05"/>
                                        </p:tgtEl>
                                        <p:attrNameLst>
                                          <p:attrName>style.visibility</p:attrName>
                                        </p:attrNameLst>
                                      </p:cBhvr>
                                      <p:to>
                                        <p:strVal val="visible"/>
                                      </p:to>
                                    </p:set>
                                    <p:anim calcmode="lin" valueType="num">
                                      <p:cBhvr additive="base">
                                        <p:cTn id="131" dur="500" fill="hold"/>
                                        <p:tgtEl>
                                          <p:spTgt spid="105"/>
                                        </p:tgtEl>
                                        <p:attrNameLst>
                                          <p:attrName>ppt_x</p:attrName>
                                        </p:attrNameLst>
                                      </p:cBhvr>
                                      <p:tavLst>
                                        <p:tav tm="0">
                                          <p:val>
                                            <p:strVal val="#ppt_x"/>
                                          </p:val>
                                        </p:tav>
                                        <p:tav tm="100000">
                                          <p:val>
                                            <p:strVal val="#ppt_x"/>
                                          </p:val>
                                        </p:tav>
                                      </p:tavLst>
                                    </p:anim>
                                    <p:anim calcmode="lin" valueType="num">
                                      <p:cBhvr additive="base">
                                        <p:cTn id="132"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114"/>
                                        </p:tgtEl>
                                        <p:attrNameLst>
                                          <p:attrName>style.visibility</p:attrName>
                                        </p:attrNameLst>
                                      </p:cBhvr>
                                      <p:to>
                                        <p:strVal val="visible"/>
                                      </p:to>
                                    </p:set>
                                    <p:anim calcmode="lin" valueType="num">
                                      <p:cBhvr additive="base">
                                        <p:cTn id="137" dur="500" fill="hold"/>
                                        <p:tgtEl>
                                          <p:spTgt spid="114"/>
                                        </p:tgtEl>
                                        <p:attrNameLst>
                                          <p:attrName>ppt_x</p:attrName>
                                        </p:attrNameLst>
                                      </p:cBhvr>
                                      <p:tavLst>
                                        <p:tav tm="0">
                                          <p:val>
                                            <p:strVal val="#ppt_x"/>
                                          </p:val>
                                        </p:tav>
                                        <p:tav tm="100000">
                                          <p:val>
                                            <p:strVal val="#ppt_x"/>
                                          </p:val>
                                        </p:tav>
                                      </p:tavLst>
                                    </p:anim>
                                    <p:anim calcmode="lin" valueType="num">
                                      <p:cBhvr additive="base">
                                        <p:cTn id="138" dur="500" fill="hold"/>
                                        <p:tgtEl>
                                          <p:spTgt spid="114"/>
                                        </p:tgtEl>
                                        <p:attrNameLst>
                                          <p:attrName>ppt_y</p:attrName>
                                        </p:attrNameLst>
                                      </p:cBhvr>
                                      <p:tavLst>
                                        <p:tav tm="0">
                                          <p:val>
                                            <p:strVal val="1+#ppt_h/2"/>
                                          </p:val>
                                        </p:tav>
                                        <p:tav tm="100000">
                                          <p:val>
                                            <p:strVal val="#ppt_y"/>
                                          </p:val>
                                        </p:tav>
                                      </p:tavLst>
                                    </p:anim>
                                  </p:childTnLst>
                                </p:cTn>
                              </p:par>
                              <p:par>
                                <p:cTn id="139" presetID="2" presetClass="exit" presetSubtype="4" fill="hold" grpId="2" nodeType="withEffect">
                                  <p:stCondLst>
                                    <p:cond delay="0"/>
                                  </p:stCondLst>
                                  <p:childTnLst>
                                    <p:anim calcmode="lin" valueType="num">
                                      <p:cBhvr additive="base">
                                        <p:cTn id="140" dur="500"/>
                                        <p:tgtEl>
                                          <p:spTgt spid="134"/>
                                        </p:tgtEl>
                                        <p:attrNameLst>
                                          <p:attrName>ppt_x</p:attrName>
                                        </p:attrNameLst>
                                      </p:cBhvr>
                                      <p:tavLst>
                                        <p:tav tm="0">
                                          <p:val>
                                            <p:strVal val="ppt_x"/>
                                          </p:val>
                                        </p:tav>
                                        <p:tav tm="100000">
                                          <p:val>
                                            <p:strVal val="ppt_x"/>
                                          </p:val>
                                        </p:tav>
                                      </p:tavLst>
                                    </p:anim>
                                    <p:anim calcmode="lin" valueType="num">
                                      <p:cBhvr additive="base">
                                        <p:cTn id="141" dur="500"/>
                                        <p:tgtEl>
                                          <p:spTgt spid="134"/>
                                        </p:tgtEl>
                                        <p:attrNameLst>
                                          <p:attrName>ppt_y</p:attrName>
                                        </p:attrNameLst>
                                      </p:cBhvr>
                                      <p:tavLst>
                                        <p:tav tm="0">
                                          <p:val>
                                            <p:strVal val="ppt_y"/>
                                          </p:val>
                                        </p:tav>
                                        <p:tav tm="100000">
                                          <p:val>
                                            <p:strVal val="1+ppt_h/2"/>
                                          </p:val>
                                        </p:tav>
                                      </p:tavLst>
                                    </p:anim>
                                    <p:set>
                                      <p:cBhvr>
                                        <p:cTn id="142" dur="1" fill="hold">
                                          <p:stCondLst>
                                            <p:cond delay="499"/>
                                          </p:stCondLst>
                                        </p:cTn>
                                        <p:tgtEl>
                                          <p:spTgt spid="134"/>
                                        </p:tgtEl>
                                        <p:attrNameLst>
                                          <p:attrName>style.visibility</p:attrName>
                                        </p:attrNameLst>
                                      </p:cBhvr>
                                      <p:to>
                                        <p:strVal val="hidden"/>
                                      </p:to>
                                    </p:set>
                                  </p:childTnLst>
                                </p:cTn>
                              </p:par>
                              <p:par>
                                <p:cTn id="143" presetID="2" presetClass="entr" presetSubtype="4" fill="hold" grpId="0" nodeType="withEffect">
                                  <p:stCondLst>
                                    <p:cond delay="0"/>
                                  </p:stCondLst>
                                  <p:childTnLst>
                                    <p:set>
                                      <p:cBhvr>
                                        <p:cTn id="144" dur="1" fill="hold">
                                          <p:stCondLst>
                                            <p:cond delay="0"/>
                                          </p:stCondLst>
                                        </p:cTn>
                                        <p:tgtEl>
                                          <p:spTgt spid="125"/>
                                        </p:tgtEl>
                                        <p:attrNameLst>
                                          <p:attrName>style.visibility</p:attrName>
                                        </p:attrNameLst>
                                      </p:cBhvr>
                                      <p:to>
                                        <p:strVal val="visible"/>
                                      </p:to>
                                    </p:set>
                                    <p:anim calcmode="lin" valueType="num">
                                      <p:cBhvr additive="base">
                                        <p:cTn id="145" dur="500" fill="hold"/>
                                        <p:tgtEl>
                                          <p:spTgt spid="125"/>
                                        </p:tgtEl>
                                        <p:attrNameLst>
                                          <p:attrName>ppt_x</p:attrName>
                                        </p:attrNameLst>
                                      </p:cBhvr>
                                      <p:tavLst>
                                        <p:tav tm="0">
                                          <p:val>
                                            <p:strVal val="#ppt_x"/>
                                          </p:val>
                                        </p:tav>
                                        <p:tav tm="100000">
                                          <p:val>
                                            <p:strVal val="#ppt_x"/>
                                          </p:val>
                                        </p:tav>
                                      </p:tavLst>
                                    </p:anim>
                                    <p:anim calcmode="lin" valueType="num">
                                      <p:cBhvr additive="base">
                                        <p:cTn id="146" dur="500" fill="hold"/>
                                        <p:tgtEl>
                                          <p:spTgt spid="12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36"/>
                                        </p:tgtEl>
                                        <p:attrNameLst>
                                          <p:attrName>style.visibility</p:attrName>
                                        </p:attrNameLst>
                                      </p:cBhvr>
                                      <p:to>
                                        <p:strVal val="visible"/>
                                      </p:to>
                                    </p:set>
                                    <p:anim calcmode="lin" valueType="num">
                                      <p:cBhvr additive="base">
                                        <p:cTn id="149" dur="500" fill="hold"/>
                                        <p:tgtEl>
                                          <p:spTgt spid="136"/>
                                        </p:tgtEl>
                                        <p:attrNameLst>
                                          <p:attrName>ppt_x</p:attrName>
                                        </p:attrNameLst>
                                      </p:cBhvr>
                                      <p:tavLst>
                                        <p:tav tm="0">
                                          <p:val>
                                            <p:strVal val="#ppt_x"/>
                                          </p:val>
                                        </p:tav>
                                        <p:tav tm="100000">
                                          <p:val>
                                            <p:strVal val="#ppt_x"/>
                                          </p:val>
                                        </p:tav>
                                      </p:tavLst>
                                    </p:anim>
                                    <p:anim calcmode="lin" valueType="num">
                                      <p:cBhvr additive="base">
                                        <p:cTn id="150"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xit" presetSubtype="4" fill="hold" grpId="2" nodeType="clickEffect">
                                  <p:stCondLst>
                                    <p:cond delay="0"/>
                                  </p:stCondLst>
                                  <p:childTnLst>
                                    <p:anim calcmode="lin" valueType="num">
                                      <p:cBhvr additive="base">
                                        <p:cTn id="154" dur="500"/>
                                        <p:tgtEl>
                                          <p:spTgt spid="136"/>
                                        </p:tgtEl>
                                        <p:attrNameLst>
                                          <p:attrName>ppt_x</p:attrName>
                                        </p:attrNameLst>
                                      </p:cBhvr>
                                      <p:tavLst>
                                        <p:tav tm="0">
                                          <p:val>
                                            <p:strVal val="ppt_x"/>
                                          </p:val>
                                        </p:tav>
                                        <p:tav tm="100000">
                                          <p:val>
                                            <p:strVal val="ppt_x"/>
                                          </p:val>
                                        </p:tav>
                                      </p:tavLst>
                                    </p:anim>
                                    <p:anim calcmode="lin" valueType="num">
                                      <p:cBhvr additive="base">
                                        <p:cTn id="155" dur="500"/>
                                        <p:tgtEl>
                                          <p:spTgt spid="136"/>
                                        </p:tgtEl>
                                        <p:attrNameLst>
                                          <p:attrName>ppt_y</p:attrName>
                                        </p:attrNameLst>
                                      </p:cBhvr>
                                      <p:tavLst>
                                        <p:tav tm="0">
                                          <p:val>
                                            <p:strVal val="ppt_y"/>
                                          </p:val>
                                        </p:tav>
                                        <p:tav tm="100000">
                                          <p:val>
                                            <p:strVal val="1+ppt_h/2"/>
                                          </p:val>
                                        </p:tav>
                                      </p:tavLst>
                                    </p:anim>
                                    <p:set>
                                      <p:cBhvr>
                                        <p:cTn id="156" dur="1" fill="hold">
                                          <p:stCondLst>
                                            <p:cond delay="499"/>
                                          </p:stCondLst>
                                        </p:cTn>
                                        <p:tgtEl>
                                          <p:spTgt spid="136"/>
                                        </p:tgtEl>
                                        <p:attrNameLst>
                                          <p:attrName>style.visibility</p:attrName>
                                        </p:attrNameLst>
                                      </p:cBhvr>
                                      <p:to>
                                        <p:strVal val="hidden"/>
                                      </p:to>
                                    </p:set>
                                  </p:childTnLst>
                                </p:cTn>
                              </p:par>
                              <p:par>
                                <p:cTn id="157" presetID="2" presetClass="entr" presetSubtype="4" fill="hold" grpId="0" nodeType="withEffect">
                                  <p:stCondLst>
                                    <p:cond delay="0"/>
                                  </p:stCondLst>
                                  <p:childTnLst>
                                    <p:set>
                                      <p:cBhvr>
                                        <p:cTn id="158" dur="1" fill="hold">
                                          <p:stCondLst>
                                            <p:cond delay="0"/>
                                          </p:stCondLst>
                                        </p:cTn>
                                        <p:tgtEl>
                                          <p:spTgt spid="157"/>
                                        </p:tgtEl>
                                        <p:attrNameLst>
                                          <p:attrName>style.visibility</p:attrName>
                                        </p:attrNameLst>
                                      </p:cBhvr>
                                      <p:to>
                                        <p:strVal val="visible"/>
                                      </p:to>
                                    </p:set>
                                    <p:anim calcmode="lin" valueType="num">
                                      <p:cBhvr additive="base">
                                        <p:cTn id="159" dur="500" fill="hold"/>
                                        <p:tgtEl>
                                          <p:spTgt spid="157"/>
                                        </p:tgtEl>
                                        <p:attrNameLst>
                                          <p:attrName>ppt_x</p:attrName>
                                        </p:attrNameLst>
                                      </p:cBhvr>
                                      <p:tavLst>
                                        <p:tav tm="0">
                                          <p:val>
                                            <p:strVal val="#ppt_x"/>
                                          </p:val>
                                        </p:tav>
                                        <p:tav tm="100000">
                                          <p:val>
                                            <p:strVal val="#ppt_x"/>
                                          </p:val>
                                        </p:tav>
                                      </p:tavLst>
                                    </p:anim>
                                    <p:anim calcmode="lin" valueType="num">
                                      <p:cBhvr additive="base">
                                        <p:cTn id="160" dur="500" fill="hold"/>
                                        <p:tgtEl>
                                          <p:spTgt spid="157"/>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46"/>
                                        </p:tgtEl>
                                        <p:attrNameLst>
                                          <p:attrName>style.visibility</p:attrName>
                                        </p:attrNameLst>
                                      </p:cBhvr>
                                      <p:to>
                                        <p:strVal val="visible"/>
                                      </p:to>
                                    </p:set>
                                    <p:anim calcmode="lin" valueType="num">
                                      <p:cBhvr additive="base">
                                        <p:cTn id="163" dur="500" fill="hold"/>
                                        <p:tgtEl>
                                          <p:spTgt spid="146"/>
                                        </p:tgtEl>
                                        <p:attrNameLst>
                                          <p:attrName>ppt_x</p:attrName>
                                        </p:attrNameLst>
                                      </p:cBhvr>
                                      <p:tavLst>
                                        <p:tav tm="0">
                                          <p:val>
                                            <p:strVal val="#ppt_x"/>
                                          </p:val>
                                        </p:tav>
                                        <p:tav tm="100000">
                                          <p:val>
                                            <p:strVal val="#ppt_x"/>
                                          </p:val>
                                        </p:tav>
                                      </p:tavLst>
                                    </p:anim>
                                    <p:anim calcmode="lin" valueType="num">
                                      <p:cBhvr additive="base">
                                        <p:cTn id="164" dur="500" fill="hold"/>
                                        <p:tgtEl>
                                          <p:spTgt spid="146"/>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141"/>
                                        </p:tgtEl>
                                        <p:attrNameLst>
                                          <p:attrName>style.visibility</p:attrName>
                                        </p:attrNameLst>
                                      </p:cBhvr>
                                      <p:to>
                                        <p:strVal val="visible"/>
                                      </p:to>
                                    </p:set>
                                    <p:anim calcmode="lin" valueType="num">
                                      <p:cBhvr additive="base">
                                        <p:cTn id="167" dur="500" fill="hold"/>
                                        <p:tgtEl>
                                          <p:spTgt spid="141"/>
                                        </p:tgtEl>
                                        <p:attrNameLst>
                                          <p:attrName>ppt_x</p:attrName>
                                        </p:attrNameLst>
                                      </p:cBhvr>
                                      <p:tavLst>
                                        <p:tav tm="0">
                                          <p:val>
                                            <p:strVal val="#ppt_x"/>
                                          </p:val>
                                        </p:tav>
                                        <p:tav tm="100000">
                                          <p:val>
                                            <p:strVal val="#ppt_x"/>
                                          </p:val>
                                        </p:tav>
                                      </p:tavLst>
                                    </p:anim>
                                    <p:anim calcmode="lin" valueType="num">
                                      <p:cBhvr additive="base">
                                        <p:cTn id="168" dur="500" fill="hold"/>
                                        <p:tgtEl>
                                          <p:spTgt spid="141"/>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144"/>
                                        </p:tgtEl>
                                        <p:attrNameLst>
                                          <p:attrName>style.visibility</p:attrName>
                                        </p:attrNameLst>
                                      </p:cBhvr>
                                      <p:to>
                                        <p:strVal val="visible"/>
                                      </p:to>
                                    </p:set>
                                    <p:anim calcmode="lin" valueType="num">
                                      <p:cBhvr additive="base">
                                        <p:cTn id="171" dur="500" fill="hold"/>
                                        <p:tgtEl>
                                          <p:spTgt spid="144"/>
                                        </p:tgtEl>
                                        <p:attrNameLst>
                                          <p:attrName>ppt_x</p:attrName>
                                        </p:attrNameLst>
                                      </p:cBhvr>
                                      <p:tavLst>
                                        <p:tav tm="0">
                                          <p:val>
                                            <p:strVal val="#ppt_x"/>
                                          </p:val>
                                        </p:tav>
                                        <p:tav tm="100000">
                                          <p:val>
                                            <p:strVal val="#ppt_x"/>
                                          </p:val>
                                        </p:tav>
                                      </p:tavLst>
                                    </p:anim>
                                    <p:anim calcmode="lin" valueType="num">
                                      <p:cBhvr additive="base">
                                        <p:cTn id="172" dur="500" fill="hold"/>
                                        <p:tgtEl>
                                          <p:spTgt spid="144"/>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140"/>
                                        </p:tgtEl>
                                        <p:attrNameLst>
                                          <p:attrName>style.visibility</p:attrName>
                                        </p:attrNameLst>
                                      </p:cBhvr>
                                      <p:to>
                                        <p:strVal val="visible"/>
                                      </p:to>
                                    </p:set>
                                    <p:anim calcmode="lin" valueType="num">
                                      <p:cBhvr additive="base">
                                        <p:cTn id="175" dur="500" fill="hold"/>
                                        <p:tgtEl>
                                          <p:spTgt spid="140"/>
                                        </p:tgtEl>
                                        <p:attrNameLst>
                                          <p:attrName>ppt_x</p:attrName>
                                        </p:attrNameLst>
                                      </p:cBhvr>
                                      <p:tavLst>
                                        <p:tav tm="0">
                                          <p:val>
                                            <p:strVal val="#ppt_x"/>
                                          </p:val>
                                        </p:tav>
                                        <p:tav tm="100000">
                                          <p:val>
                                            <p:strVal val="#ppt_x"/>
                                          </p:val>
                                        </p:tav>
                                      </p:tavLst>
                                    </p:anim>
                                    <p:anim calcmode="lin" valueType="num">
                                      <p:cBhvr additive="base">
                                        <p:cTn id="176" dur="500" fill="hold"/>
                                        <p:tgtEl>
                                          <p:spTgt spid="140"/>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138"/>
                                        </p:tgtEl>
                                        <p:attrNameLst>
                                          <p:attrName>style.visibility</p:attrName>
                                        </p:attrNameLst>
                                      </p:cBhvr>
                                      <p:to>
                                        <p:strVal val="visible"/>
                                      </p:to>
                                    </p:set>
                                    <p:anim calcmode="lin" valueType="num">
                                      <p:cBhvr additive="base">
                                        <p:cTn id="179" dur="500" fill="hold"/>
                                        <p:tgtEl>
                                          <p:spTgt spid="138"/>
                                        </p:tgtEl>
                                        <p:attrNameLst>
                                          <p:attrName>ppt_x</p:attrName>
                                        </p:attrNameLst>
                                      </p:cBhvr>
                                      <p:tavLst>
                                        <p:tav tm="0">
                                          <p:val>
                                            <p:strVal val="#ppt_x"/>
                                          </p:val>
                                        </p:tav>
                                        <p:tav tm="100000">
                                          <p:val>
                                            <p:strVal val="#ppt_x"/>
                                          </p:val>
                                        </p:tav>
                                      </p:tavLst>
                                    </p:anim>
                                    <p:anim calcmode="lin" valueType="num">
                                      <p:cBhvr additive="base">
                                        <p:cTn id="180"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xit" presetSubtype="4" fill="hold" grpId="2" nodeType="clickEffect">
                                  <p:stCondLst>
                                    <p:cond delay="0"/>
                                  </p:stCondLst>
                                  <p:childTnLst>
                                    <p:anim calcmode="lin" valueType="num">
                                      <p:cBhvr additive="base">
                                        <p:cTn id="184" dur="500"/>
                                        <p:tgtEl>
                                          <p:spTgt spid="157"/>
                                        </p:tgtEl>
                                        <p:attrNameLst>
                                          <p:attrName>ppt_x</p:attrName>
                                        </p:attrNameLst>
                                      </p:cBhvr>
                                      <p:tavLst>
                                        <p:tav tm="0">
                                          <p:val>
                                            <p:strVal val="ppt_x"/>
                                          </p:val>
                                        </p:tav>
                                        <p:tav tm="100000">
                                          <p:val>
                                            <p:strVal val="ppt_x"/>
                                          </p:val>
                                        </p:tav>
                                      </p:tavLst>
                                    </p:anim>
                                    <p:anim calcmode="lin" valueType="num">
                                      <p:cBhvr additive="base">
                                        <p:cTn id="185" dur="500"/>
                                        <p:tgtEl>
                                          <p:spTgt spid="157"/>
                                        </p:tgtEl>
                                        <p:attrNameLst>
                                          <p:attrName>ppt_y</p:attrName>
                                        </p:attrNameLst>
                                      </p:cBhvr>
                                      <p:tavLst>
                                        <p:tav tm="0">
                                          <p:val>
                                            <p:strVal val="ppt_y"/>
                                          </p:val>
                                        </p:tav>
                                        <p:tav tm="100000">
                                          <p:val>
                                            <p:strVal val="1+ppt_h/2"/>
                                          </p:val>
                                        </p:tav>
                                      </p:tavLst>
                                    </p:anim>
                                    <p:set>
                                      <p:cBhvr>
                                        <p:cTn id="186" dur="1" fill="hold">
                                          <p:stCondLst>
                                            <p:cond delay="499"/>
                                          </p:stCondLst>
                                        </p:cTn>
                                        <p:tgtEl>
                                          <p:spTgt spid="157"/>
                                        </p:tgtEl>
                                        <p:attrNameLst>
                                          <p:attrName>style.visibility</p:attrName>
                                        </p:attrNameLst>
                                      </p:cBhvr>
                                      <p:to>
                                        <p:strVal val="hidden"/>
                                      </p:to>
                                    </p:set>
                                  </p:childTnLst>
                                </p:cTn>
                              </p:par>
                              <p:par>
                                <p:cTn id="187" presetID="2" presetClass="entr" presetSubtype="4" fill="hold" grpId="0" nodeType="withEffect">
                                  <p:stCondLst>
                                    <p:cond delay="0"/>
                                  </p:stCondLst>
                                  <p:childTnLst>
                                    <p:set>
                                      <p:cBhvr>
                                        <p:cTn id="188" dur="1" fill="hold">
                                          <p:stCondLst>
                                            <p:cond delay="0"/>
                                          </p:stCondLst>
                                        </p:cTn>
                                        <p:tgtEl>
                                          <p:spTgt spid="158"/>
                                        </p:tgtEl>
                                        <p:attrNameLst>
                                          <p:attrName>style.visibility</p:attrName>
                                        </p:attrNameLst>
                                      </p:cBhvr>
                                      <p:to>
                                        <p:strVal val="visible"/>
                                      </p:to>
                                    </p:set>
                                    <p:anim calcmode="lin" valueType="num">
                                      <p:cBhvr additive="base">
                                        <p:cTn id="189" dur="500" fill="hold"/>
                                        <p:tgtEl>
                                          <p:spTgt spid="158"/>
                                        </p:tgtEl>
                                        <p:attrNameLst>
                                          <p:attrName>ppt_x</p:attrName>
                                        </p:attrNameLst>
                                      </p:cBhvr>
                                      <p:tavLst>
                                        <p:tav tm="0">
                                          <p:val>
                                            <p:strVal val="#ppt_x"/>
                                          </p:val>
                                        </p:tav>
                                        <p:tav tm="100000">
                                          <p:val>
                                            <p:strVal val="#ppt_x"/>
                                          </p:val>
                                        </p:tav>
                                      </p:tavLst>
                                    </p:anim>
                                    <p:anim calcmode="lin" valueType="num">
                                      <p:cBhvr additive="base">
                                        <p:cTn id="190" dur="500" fill="hold"/>
                                        <p:tgtEl>
                                          <p:spTgt spid="158"/>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142"/>
                                        </p:tgtEl>
                                        <p:attrNameLst>
                                          <p:attrName>style.visibility</p:attrName>
                                        </p:attrNameLst>
                                      </p:cBhvr>
                                      <p:to>
                                        <p:strVal val="visible"/>
                                      </p:to>
                                    </p:set>
                                    <p:anim calcmode="lin" valueType="num">
                                      <p:cBhvr additive="base">
                                        <p:cTn id="193" dur="500" fill="hold"/>
                                        <p:tgtEl>
                                          <p:spTgt spid="142"/>
                                        </p:tgtEl>
                                        <p:attrNameLst>
                                          <p:attrName>ppt_x</p:attrName>
                                        </p:attrNameLst>
                                      </p:cBhvr>
                                      <p:tavLst>
                                        <p:tav tm="0">
                                          <p:val>
                                            <p:strVal val="#ppt_x"/>
                                          </p:val>
                                        </p:tav>
                                        <p:tav tm="100000">
                                          <p:val>
                                            <p:strVal val="#ppt_x"/>
                                          </p:val>
                                        </p:tav>
                                      </p:tavLst>
                                    </p:anim>
                                    <p:anim calcmode="lin" valueType="num">
                                      <p:cBhvr additive="base">
                                        <p:cTn id="194" dur="500" fill="hold"/>
                                        <p:tgtEl>
                                          <p:spTgt spid="142"/>
                                        </p:tgtEl>
                                        <p:attrNameLst>
                                          <p:attrName>ppt_y</p:attrName>
                                        </p:attrNameLst>
                                      </p:cBhvr>
                                      <p:tavLst>
                                        <p:tav tm="0">
                                          <p:val>
                                            <p:strVal val="1+#ppt_h/2"/>
                                          </p:val>
                                        </p:tav>
                                        <p:tav tm="100000">
                                          <p:val>
                                            <p:strVal val="#ppt_y"/>
                                          </p:val>
                                        </p:tav>
                                      </p:tavLst>
                                    </p:anim>
                                  </p:childTnLst>
                                </p:cTn>
                              </p:par>
                              <p:par>
                                <p:cTn id="195" presetID="2" presetClass="entr" presetSubtype="4" fill="hold" grpId="0" nodeType="withEffect">
                                  <p:stCondLst>
                                    <p:cond delay="0"/>
                                  </p:stCondLst>
                                  <p:childTnLst>
                                    <p:set>
                                      <p:cBhvr>
                                        <p:cTn id="196" dur="1" fill="hold">
                                          <p:stCondLst>
                                            <p:cond delay="0"/>
                                          </p:stCondLst>
                                        </p:cTn>
                                        <p:tgtEl>
                                          <p:spTgt spid="145"/>
                                        </p:tgtEl>
                                        <p:attrNameLst>
                                          <p:attrName>style.visibility</p:attrName>
                                        </p:attrNameLst>
                                      </p:cBhvr>
                                      <p:to>
                                        <p:strVal val="visible"/>
                                      </p:to>
                                    </p:set>
                                    <p:anim calcmode="lin" valueType="num">
                                      <p:cBhvr additive="base">
                                        <p:cTn id="197" dur="500" fill="hold"/>
                                        <p:tgtEl>
                                          <p:spTgt spid="145"/>
                                        </p:tgtEl>
                                        <p:attrNameLst>
                                          <p:attrName>ppt_x</p:attrName>
                                        </p:attrNameLst>
                                      </p:cBhvr>
                                      <p:tavLst>
                                        <p:tav tm="0">
                                          <p:val>
                                            <p:strVal val="#ppt_x"/>
                                          </p:val>
                                        </p:tav>
                                        <p:tav tm="100000">
                                          <p:val>
                                            <p:strVal val="#ppt_x"/>
                                          </p:val>
                                        </p:tav>
                                      </p:tavLst>
                                    </p:anim>
                                    <p:anim calcmode="lin" valueType="num">
                                      <p:cBhvr additive="base">
                                        <p:cTn id="198"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xit" presetSubtype="4" fill="hold" grpId="2" nodeType="clickEffect">
                                  <p:stCondLst>
                                    <p:cond delay="0"/>
                                  </p:stCondLst>
                                  <p:childTnLst>
                                    <p:anim calcmode="lin" valueType="num">
                                      <p:cBhvr additive="base">
                                        <p:cTn id="202" dur="500"/>
                                        <p:tgtEl>
                                          <p:spTgt spid="158"/>
                                        </p:tgtEl>
                                        <p:attrNameLst>
                                          <p:attrName>ppt_x</p:attrName>
                                        </p:attrNameLst>
                                      </p:cBhvr>
                                      <p:tavLst>
                                        <p:tav tm="0">
                                          <p:val>
                                            <p:strVal val="ppt_x"/>
                                          </p:val>
                                        </p:tav>
                                        <p:tav tm="100000">
                                          <p:val>
                                            <p:strVal val="ppt_x"/>
                                          </p:val>
                                        </p:tav>
                                      </p:tavLst>
                                    </p:anim>
                                    <p:anim calcmode="lin" valueType="num">
                                      <p:cBhvr additive="base">
                                        <p:cTn id="203" dur="500"/>
                                        <p:tgtEl>
                                          <p:spTgt spid="158"/>
                                        </p:tgtEl>
                                        <p:attrNameLst>
                                          <p:attrName>ppt_y</p:attrName>
                                        </p:attrNameLst>
                                      </p:cBhvr>
                                      <p:tavLst>
                                        <p:tav tm="0">
                                          <p:val>
                                            <p:strVal val="ppt_y"/>
                                          </p:val>
                                        </p:tav>
                                        <p:tav tm="100000">
                                          <p:val>
                                            <p:strVal val="1+ppt_h/2"/>
                                          </p:val>
                                        </p:tav>
                                      </p:tavLst>
                                    </p:anim>
                                    <p:set>
                                      <p:cBhvr>
                                        <p:cTn id="204" dur="1" fill="hold">
                                          <p:stCondLst>
                                            <p:cond delay="499"/>
                                          </p:stCondLst>
                                        </p:cTn>
                                        <p:tgtEl>
                                          <p:spTgt spid="158"/>
                                        </p:tgtEl>
                                        <p:attrNameLst>
                                          <p:attrName>style.visibility</p:attrName>
                                        </p:attrNameLst>
                                      </p:cBhvr>
                                      <p:to>
                                        <p:strVal val="hidden"/>
                                      </p:to>
                                    </p:set>
                                  </p:childTnLst>
                                </p:cTn>
                              </p:par>
                              <p:par>
                                <p:cTn id="205" presetID="2" presetClass="entr" presetSubtype="4" fill="hold" nodeType="withEffect">
                                  <p:stCondLst>
                                    <p:cond delay="0"/>
                                  </p:stCondLst>
                                  <p:childTnLst>
                                    <p:set>
                                      <p:cBhvr>
                                        <p:cTn id="206" dur="1" fill="hold">
                                          <p:stCondLst>
                                            <p:cond delay="0"/>
                                          </p:stCondLst>
                                        </p:cTn>
                                        <p:tgtEl>
                                          <p:spTgt spid="152"/>
                                        </p:tgtEl>
                                        <p:attrNameLst>
                                          <p:attrName>style.visibility</p:attrName>
                                        </p:attrNameLst>
                                      </p:cBhvr>
                                      <p:to>
                                        <p:strVal val="visible"/>
                                      </p:to>
                                    </p:set>
                                    <p:anim calcmode="lin" valueType="num">
                                      <p:cBhvr additive="base">
                                        <p:cTn id="207" dur="500" fill="hold"/>
                                        <p:tgtEl>
                                          <p:spTgt spid="152"/>
                                        </p:tgtEl>
                                        <p:attrNameLst>
                                          <p:attrName>ppt_x</p:attrName>
                                        </p:attrNameLst>
                                      </p:cBhvr>
                                      <p:tavLst>
                                        <p:tav tm="0">
                                          <p:val>
                                            <p:strVal val="#ppt_x"/>
                                          </p:val>
                                        </p:tav>
                                        <p:tav tm="100000">
                                          <p:val>
                                            <p:strVal val="#ppt_x"/>
                                          </p:val>
                                        </p:tav>
                                      </p:tavLst>
                                    </p:anim>
                                    <p:anim calcmode="lin" valueType="num">
                                      <p:cBhvr additive="base">
                                        <p:cTn id="208" dur="500" fill="hold"/>
                                        <p:tgtEl>
                                          <p:spTgt spid="152"/>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154"/>
                                        </p:tgtEl>
                                        <p:attrNameLst>
                                          <p:attrName>style.visibility</p:attrName>
                                        </p:attrNameLst>
                                      </p:cBhvr>
                                      <p:to>
                                        <p:strVal val="visible"/>
                                      </p:to>
                                    </p:set>
                                    <p:anim calcmode="lin" valueType="num">
                                      <p:cBhvr additive="base">
                                        <p:cTn id="211" dur="500" fill="hold"/>
                                        <p:tgtEl>
                                          <p:spTgt spid="154"/>
                                        </p:tgtEl>
                                        <p:attrNameLst>
                                          <p:attrName>ppt_x</p:attrName>
                                        </p:attrNameLst>
                                      </p:cBhvr>
                                      <p:tavLst>
                                        <p:tav tm="0">
                                          <p:val>
                                            <p:strVal val="#ppt_x"/>
                                          </p:val>
                                        </p:tav>
                                        <p:tav tm="100000">
                                          <p:val>
                                            <p:strVal val="#ppt_x"/>
                                          </p:val>
                                        </p:tav>
                                      </p:tavLst>
                                    </p:anim>
                                    <p:anim calcmode="lin" valueType="num">
                                      <p:cBhvr additive="base">
                                        <p:cTn id="212" dur="500" fill="hold"/>
                                        <p:tgtEl>
                                          <p:spTgt spid="154"/>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151"/>
                                        </p:tgtEl>
                                        <p:attrNameLst>
                                          <p:attrName>style.visibility</p:attrName>
                                        </p:attrNameLst>
                                      </p:cBhvr>
                                      <p:to>
                                        <p:strVal val="visible"/>
                                      </p:to>
                                    </p:set>
                                    <p:anim calcmode="lin" valueType="num">
                                      <p:cBhvr additive="base">
                                        <p:cTn id="215" dur="500" fill="hold"/>
                                        <p:tgtEl>
                                          <p:spTgt spid="151"/>
                                        </p:tgtEl>
                                        <p:attrNameLst>
                                          <p:attrName>ppt_x</p:attrName>
                                        </p:attrNameLst>
                                      </p:cBhvr>
                                      <p:tavLst>
                                        <p:tav tm="0">
                                          <p:val>
                                            <p:strVal val="#ppt_x"/>
                                          </p:val>
                                        </p:tav>
                                        <p:tav tm="100000">
                                          <p:val>
                                            <p:strVal val="#ppt_x"/>
                                          </p:val>
                                        </p:tav>
                                      </p:tavLst>
                                    </p:anim>
                                    <p:anim calcmode="lin" valueType="num">
                                      <p:cBhvr additive="base">
                                        <p:cTn id="216" dur="500" fill="hold"/>
                                        <p:tgtEl>
                                          <p:spTgt spid="151"/>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156"/>
                                        </p:tgtEl>
                                        <p:attrNameLst>
                                          <p:attrName>style.visibility</p:attrName>
                                        </p:attrNameLst>
                                      </p:cBhvr>
                                      <p:to>
                                        <p:strVal val="visible"/>
                                      </p:to>
                                    </p:set>
                                    <p:anim calcmode="lin" valueType="num">
                                      <p:cBhvr additive="base">
                                        <p:cTn id="219" dur="500" fill="hold"/>
                                        <p:tgtEl>
                                          <p:spTgt spid="156"/>
                                        </p:tgtEl>
                                        <p:attrNameLst>
                                          <p:attrName>ppt_x</p:attrName>
                                        </p:attrNameLst>
                                      </p:cBhvr>
                                      <p:tavLst>
                                        <p:tav tm="0">
                                          <p:val>
                                            <p:strVal val="#ppt_x"/>
                                          </p:val>
                                        </p:tav>
                                        <p:tav tm="100000">
                                          <p:val>
                                            <p:strVal val="#ppt_x"/>
                                          </p:val>
                                        </p:tav>
                                      </p:tavLst>
                                    </p:anim>
                                    <p:anim calcmode="lin" valueType="num">
                                      <p:cBhvr additive="base">
                                        <p:cTn id="220" dur="500" fill="hold"/>
                                        <p:tgtEl>
                                          <p:spTgt spid="156"/>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150"/>
                                        </p:tgtEl>
                                        <p:attrNameLst>
                                          <p:attrName>style.visibility</p:attrName>
                                        </p:attrNameLst>
                                      </p:cBhvr>
                                      <p:to>
                                        <p:strVal val="visible"/>
                                      </p:to>
                                    </p:set>
                                    <p:anim calcmode="lin" valueType="num">
                                      <p:cBhvr additive="base">
                                        <p:cTn id="223" dur="500" fill="hold"/>
                                        <p:tgtEl>
                                          <p:spTgt spid="150"/>
                                        </p:tgtEl>
                                        <p:attrNameLst>
                                          <p:attrName>ppt_x</p:attrName>
                                        </p:attrNameLst>
                                      </p:cBhvr>
                                      <p:tavLst>
                                        <p:tav tm="0">
                                          <p:val>
                                            <p:strVal val="#ppt_x"/>
                                          </p:val>
                                        </p:tav>
                                        <p:tav tm="100000">
                                          <p:val>
                                            <p:strVal val="#ppt_x"/>
                                          </p:val>
                                        </p:tav>
                                      </p:tavLst>
                                    </p:anim>
                                    <p:anim calcmode="lin" valueType="num">
                                      <p:cBhvr additive="base">
                                        <p:cTn id="224" dur="500" fill="hold"/>
                                        <p:tgtEl>
                                          <p:spTgt spid="150"/>
                                        </p:tgtEl>
                                        <p:attrNameLst>
                                          <p:attrName>ppt_y</p:attrName>
                                        </p:attrNameLst>
                                      </p:cBhvr>
                                      <p:tavLst>
                                        <p:tav tm="0">
                                          <p:val>
                                            <p:strVal val="1+#ppt_h/2"/>
                                          </p:val>
                                        </p:tav>
                                        <p:tav tm="100000">
                                          <p:val>
                                            <p:strVal val="#ppt_y"/>
                                          </p:val>
                                        </p:tav>
                                      </p:tavLst>
                                    </p:anim>
                                  </p:childTnLst>
                                </p:cTn>
                              </p:par>
                              <p:par>
                                <p:cTn id="225" presetID="2" presetClass="entr" presetSubtype="4" fill="hold" grpId="0" nodeType="withEffect">
                                  <p:stCondLst>
                                    <p:cond delay="0"/>
                                  </p:stCondLst>
                                  <p:childTnLst>
                                    <p:set>
                                      <p:cBhvr>
                                        <p:cTn id="226" dur="1" fill="hold">
                                          <p:stCondLst>
                                            <p:cond delay="0"/>
                                          </p:stCondLst>
                                        </p:cTn>
                                        <p:tgtEl>
                                          <p:spTgt spid="159"/>
                                        </p:tgtEl>
                                        <p:attrNameLst>
                                          <p:attrName>style.visibility</p:attrName>
                                        </p:attrNameLst>
                                      </p:cBhvr>
                                      <p:to>
                                        <p:strVal val="visible"/>
                                      </p:to>
                                    </p:set>
                                    <p:anim calcmode="lin" valueType="num">
                                      <p:cBhvr additive="base">
                                        <p:cTn id="227" dur="500" fill="hold"/>
                                        <p:tgtEl>
                                          <p:spTgt spid="159"/>
                                        </p:tgtEl>
                                        <p:attrNameLst>
                                          <p:attrName>ppt_x</p:attrName>
                                        </p:attrNameLst>
                                      </p:cBhvr>
                                      <p:tavLst>
                                        <p:tav tm="0">
                                          <p:val>
                                            <p:strVal val="#ppt_x"/>
                                          </p:val>
                                        </p:tav>
                                        <p:tav tm="100000">
                                          <p:val>
                                            <p:strVal val="#ppt_x"/>
                                          </p:val>
                                        </p:tav>
                                      </p:tavLst>
                                    </p:anim>
                                    <p:anim calcmode="lin" valueType="num">
                                      <p:cBhvr additive="base">
                                        <p:cTn id="22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xit" presetSubtype="4" fill="hold" grpId="2" nodeType="clickEffect">
                                  <p:stCondLst>
                                    <p:cond delay="0"/>
                                  </p:stCondLst>
                                  <p:childTnLst>
                                    <p:anim calcmode="lin" valueType="num">
                                      <p:cBhvr additive="base">
                                        <p:cTn id="232" dur="500"/>
                                        <p:tgtEl>
                                          <p:spTgt spid="159"/>
                                        </p:tgtEl>
                                        <p:attrNameLst>
                                          <p:attrName>ppt_x</p:attrName>
                                        </p:attrNameLst>
                                      </p:cBhvr>
                                      <p:tavLst>
                                        <p:tav tm="0">
                                          <p:val>
                                            <p:strVal val="ppt_x"/>
                                          </p:val>
                                        </p:tav>
                                        <p:tav tm="100000">
                                          <p:val>
                                            <p:strVal val="ppt_x"/>
                                          </p:val>
                                        </p:tav>
                                      </p:tavLst>
                                    </p:anim>
                                    <p:anim calcmode="lin" valueType="num">
                                      <p:cBhvr additive="base">
                                        <p:cTn id="233" dur="500"/>
                                        <p:tgtEl>
                                          <p:spTgt spid="159"/>
                                        </p:tgtEl>
                                        <p:attrNameLst>
                                          <p:attrName>ppt_y</p:attrName>
                                        </p:attrNameLst>
                                      </p:cBhvr>
                                      <p:tavLst>
                                        <p:tav tm="0">
                                          <p:val>
                                            <p:strVal val="ppt_y"/>
                                          </p:val>
                                        </p:tav>
                                        <p:tav tm="100000">
                                          <p:val>
                                            <p:strVal val="1+ppt_h/2"/>
                                          </p:val>
                                        </p:tav>
                                      </p:tavLst>
                                    </p:anim>
                                    <p:set>
                                      <p:cBhvr>
                                        <p:cTn id="234" dur="1" fill="hold">
                                          <p:stCondLst>
                                            <p:cond delay="499"/>
                                          </p:stCondLst>
                                        </p:cTn>
                                        <p:tgtEl>
                                          <p:spTgt spid="159"/>
                                        </p:tgtEl>
                                        <p:attrNameLst>
                                          <p:attrName>style.visibility</p:attrName>
                                        </p:attrNameLst>
                                      </p:cBhvr>
                                      <p:to>
                                        <p:strVal val="hidden"/>
                                      </p:to>
                                    </p:set>
                                  </p:childTnLst>
                                </p:cTn>
                              </p:par>
                              <p:par>
                                <p:cTn id="235" presetID="2" presetClass="entr" presetSubtype="4" fill="hold" grpId="2" nodeType="withEffect">
                                  <p:stCondLst>
                                    <p:cond delay="0"/>
                                  </p:stCondLst>
                                  <p:childTnLst>
                                    <p:set>
                                      <p:cBhvr>
                                        <p:cTn id="236" dur="1" fill="hold">
                                          <p:stCondLst>
                                            <p:cond delay="0"/>
                                          </p:stCondLst>
                                        </p:cTn>
                                        <p:tgtEl>
                                          <p:spTgt spid="160"/>
                                        </p:tgtEl>
                                        <p:attrNameLst>
                                          <p:attrName>style.visibility</p:attrName>
                                        </p:attrNameLst>
                                      </p:cBhvr>
                                      <p:to>
                                        <p:strVal val="visible"/>
                                      </p:to>
                                    </p:set>
                                    <p:anim calcmode="lin" valueType="num">
                                      <p:cBhvr additive="base">
                                        <p:cTn id="237" dur="500" fill="hold"/>
                                        <p:tgtEl>
                                          <p:spTgt spid="160"/>
                                        </p:tgtEl>
                                        <p:attrNameLst>
                                          <p:attrName>ppt_x</p:attrName>
                                        </p:attrNameLst>
                                      </p:cBhvr>
                                      <p:tavLst>
                                        <p:tav tm="0">
                                          <p:val>
                                            <p:strVal val="#ppt_x"/>
                                          </p:val>
                                        </p:tav>
                                        <p:tav tm="100000">
                                          <p:val>
                                            <p:strVal val="#ppt_x"/>
                                          </p:val>
                                        </p:tav>
                                      </p:tavLst>
                                    </p:anim>
                                    <p:anim calcmode="lin" valueType="num">
                                      <p:cBhvr additive="base">
                                        <p:cTn id="238" dur="500" fill="hold"/>
                                        <p:tgtEl>
                                          <p:spTgt spid="160"/>
                                        </p:tgtEl>
                                        <p:attrNameLst>
                                          <p:attrName>ppt_y</p:attrName>
                                        </p:attrNameLst>
                                      </p:cBhvr>
                                      <p:tavLst>
                                        <p:tav tm="0">
                                          <p:val>
                                            <p:strVal val="1+#ppt_h/2"/>
                                          </p:val>
                                        </p:tav>
                                        <p:tav tm="100000">
                                          <p:val>
                                            <p:strVal val="#ppt_y"/>
                                          </p:val>
                                        </p:tav>
                                      </p:tavLst>
                                    </p:anim>
                                  </p:childTnLst>
                                </p:cTn>
                              </p:par>
                              <p:par>
                                <p:cTn id="239" presetID="2" presetClass="entr" presetSubtype="4" fill="hold" nodeType="withEffect">
                                  <p:stCondLst>
                                    <p:cond delay="0"/>
                                  </p:stCondLst>
                                  <p:childTnLst>
                                    <p:set>
                                      <p:cBhvr>
                                        <p:cTn id="240" dur="1" fill="hold">
                                          <p:stCondLst>
                                            <p:cond delay="0"/>
                                          </p:stCondLst>
                                        </p:cTn>
                                        <p:tgtEl>
                                          <p:spTgt spid="153"/>
                                        </p:tgtEl>
                                        <p:attrNameLst>
                                          <p:attrName>style.visibility</p:attrName>
                                        </p:attrNameLst>
                                      </p:cBhvr>
                                      <p:to>
                                        <p:strVal val="visible"/>
                                      </p:to>
                                    </p:set>
                                    <p:anim calcmode="lin" valueType="num">
                                      <p:cBhvr additive="base">
                                        <p:cTn id="241" dur="500" fill="hold"/>
                                        <p:tgtEl>
                                          <p:spTgt spid="153"/>
                                        </p:tgtEl>
                                        <p:attrNameLst>
                                          <p:attrName>ppt_x</p:attrName>
                                        </p:attrNameLst>
                                      </p:cBhvr>
                                      <p:tavLst>
                                        <p:tav tm="0">
                                          <p:val>
                                            <p:strVal val="#ppt_x"/>
                                          </p:val>
                                        </p:tav>
                                        <p:tav tm="100000">
                                          <p:val>
                                            <p:strVal val="#ppt_x"/>
                                          </p:val>
                                        </p:tav>
                                      </p:tavLst>
                                    </p:anim>
                                    <p:anim calcmode="lin" valueType="num">
                                      <p:cBhvr additive="base">
                                        <p:cTn id="242" dur="500" fill="hold"/>
                                        <p:tgtEl>
                                          <p:spTgt spid="153"/>
                                        </p:tgtEl>
                                        <p:attrNameLst>
                                          <p:attrName>ppt_y</p:attrName>
                                        </p:attrNameLst>
                                      </p:cBhvr>
                                      <p:tavLst>
                                        <p:tav tm="0">
                                          <p:val>
                                            <p:strVal val="1+#ppt_h/2"/>
                                          </p:val>
                                        </p:tav>
                                        <p:tav tm="100000">
                                          <p:val>
                                            <p:strVal val="#ppt_y"/>
                                          </p:val>
                                        </p:tav>
                                      </p:tavLst>
                                    </p:anim>
                                  </p:childTnLst>
                                </p:cTn>
                              </p:par>
                              <p:par>
                                <p:cTn id="243" presetID="2" presetClass="entr" presetSubtype="4" fill="hold" grpId="0" nodeType="withEffect">
                                  <p:stCondLst>
                                    <p:cond delay="0"/>
                                  </p:stCondLst>
                                  <p:childTnLst>
                                    <p:set>
                                      <p:cBhvr>
                                        <p:cTn id="244" dur="1" fill="hold">
                                          <p:stCondLst>
                                            <p:cond delay="0"/>
                                          </p:stCondLst>
                                        </p:cTn>
                                        <p:tgtEl>
                                          <p:spTgt spid="155"/>
                                        </p:tgtEl>
                                        <p:attrNameLst>
                                          <p:attrName>style.visibility</p:attrName>
                                        </p:attrNameLst>
                                      </p:cBhvr>
                                      <p:to>
                                        <p:strVal val="visible"/>
                                      </p:to>
                                    </p:set>
                                    <p:anim calcmode="lin" valueType="num">
                                      <p:cBhvr additive="base">
                                        <p:cTn id="245" dur="500" fill="hold"/>
                                        <p:tgtEl>
                                          <p:spTgt spid="155"/>
                                        </p:tgtEl>
                                        <p:attrNameLst>
                                          <p:attrName>ppt_x</p:attrName>
                                        </p:attrNameLst>
                                      </p:cBhvr>
                                      <p:tavLst>
                                        <p:tav tm="0">
                                          <p:val>
                                            <p:strVal val="#ppt_x"/>
                                          </p:val>
                                        </p:tav>
                                        <p:tav tm="100000">
                                          <p:val>
                                            <p:strVal val="#ppt_x"/>
                                          </p:val>
                                        </p:tav>
                                      </p:tavLst>
                                    </p:anim>
                                    <p:anim calcmode="lin" valueType="num">
                                      <p:cBhvr additive="base">
                                        <p:cTn id="246"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xit" presetSubtype="4" fill="hold" grpId="0" nodeType="clickEffect">
                                  <p:stCondLst>
                                    <p:cond delay="0"/>
                                  </p:stCondLst>
                                  <p:childTnLst>
                                    <p:anim calcmode="lin" valueType="num">
                                      <p:cBhvr additive="base">
                                        <p:cTn id="250" dur="500"/>
                                        <p:tgtEl>
                                          <p:spTgt spid="160"/>
                                        </p:tgtEl>
                                        <p:attrNameLst>
                                          <p:attrName>ppt_x</p:attrName>
                                        </p:attrNameLst>
                                      </p:cBhvr>
                                      <p:tavLst>
                                        <p:tav tm="0">
                                          <p:val>
                                            <p:strVal val="ppt_x"/>
                                          </p:val>
                                        </p:tav>
                                        <p:tav tm="100000">
                                          <p:val>
                                            <p:strVal val="ppt_x"/>
                                          </p:val>
                                        </p:tav>
                                      </p:tavLst>
                                    </p:anim>
                                    <p:anim calcmode="lin" valueType="num">
                                      <p:cBhvr additive="base">
                                        <p:cTn id="251" dur="500"/>
                                        <p:tgtEl>
                                          <p:spTgt spid="160"/>
                                        </p:tgtEl>
                                        <p:attrNameLst>
                                          <p:attrName>ppt_y</p:attrName>
                                        </p:attrNameLst>
                                      </p:cBhvr>
                                      <p:tavLst>
                                        <p:tav tm="0">
                                          <p:val>
                                            <p:strVal val="ppt_y"/>
                                          </p:val>
                                        </p:tav>
                                        <p:tav tm="100000">
                                          <p:val>
                                            <p:strVal val="1+ppt_h/2"/>
                                          </p:val>
                                        </p:tav>
                                      </p:tavLst>
                                    </p:anim>
                                    <p:set>
                                      <p:cBhvr>
                                        <p:cTn id="252" dur="1" fill="hold">
                                          <p:stCondLst>
                                            <p:cond delay="499"/>
                                          </p:stCondLst>
                                        </p:cTn>
                                        <p:tgtEl>
                                          <p:spTgt spid="160"/>
                                        </p:tgtEl>
                                        <p:attrNameLst>
                                          <p:attrName>style.visibility</p:attrName>
                                        </p:attrNameLst>
                                      </p:cBhvr>
                                      <p:to>
                                        <p:strVal val="hidden"/>
                                      </p:to>
                                    </p:set>
                                  </p:childTnLst>
                                </p:cTn>
                              </p:par>
                              <p:par>
                                <p:cTn id="253" presetID="2" presetClass="entr" presetSubtype="4" fill="hold" grpId="0" nodeType="withEffect">
                                  <p:stCondLst>
                                    <p:cond delay="0"/>
                                  </p:stCondLst>
                                  <p:childTnLst>
                                    <p:set>
                                      <p:cBhvr>
                                        <p:cTn id="254" dur="1" fill="hold">
                                          <p:stCondLst>
                                            <p:cond delay="0"/>
                                          </p:stCondLst>
                                        </p:cTn>
                                        <p:tgtEl>
                                          <p:spTgt spid="162"/>
                                        </p:tgtEl>
                                        <p:attrNameLst>
                                          <p:attrName>style.visibility</p:attrName>
                                        </p:attrNameLst>
                                      </p:cBhvr>
                                      <p:to>
                                        <p:strVal val="visible"/>
                                      </p:to>
                                    </p:set>
                                    <p:anim calcmode="lin" valueType="num">
                                      <p:cBhvr additive="base">
                                        <p:cTn id="255" dur="500" fill="hold"/>
                                        <p:tgtEl>
                                          <p:spTgt spid="162"/>
                                        </p:tgtEl>
                                        <p:attrNameLst>
                                          <p:attrName>ppt_x</p:attrName>
                                        </p:attrNameLst>
                                      </p:cBhvr>
                                      <p:tavLst>
                                        <p:tav tm="0">
                                          <p:val>
                                            <p:strVal val="#ppt_x"/>
                                          </p:val>
                                        </p:tav>
                                        <p:tav tm="100000">
                                          <p:val>
                                            <p:strVal val="#ppt_x"/>
                                          </p:val>
                                        </p:tav>
                                      </p:tavLst>
                                    </p:anim>
                                    <p:anim calcmode="lin" valueType="num">
                                      <p:cBhvr additive="base">
                                        <p:cTn id="256" dur="500" fill="hold"/>
                                        <p:tgtEl>
                                          <p:spTgt spid="162"/>
                                        </p:tgtEl>
                                        <p:attrNameLst>
                                          <p:attrName>ppt_y</p:attrName>
                                        </p:attrNameLst>
                                      </p:cBhvr>
                                      <p:tavLst>
                                        <p:tav tm="0">
                                          <p:val>
                                            <p:strVal val="1+#ppt_h/2"/>
                                          </p:val>
                                        </p:tav>
                                        <p:tav tm="100000">
                                          <p:val>
                                            <p:strVal val="#ppt_y"/>
                                          </p:val>
                                        </p:tav>
                                      </p:tavLst>
                                    </p:anim>
                                  </p:childTnLst>
                                </p:cTn>
                              </p:par>
                              <p:par>
                                <p:cTn id="257" presetID="2" presetClass="entr" presetSubtype="4" fill="hold" nodeType="withEffect">
                                  <p:stCondLst>
                                    <p:cond delay="0"/>
                                  </p:stCondLst>
                                  <p:childTnLst>
                                    <p:set>
                                      <p:cBhvr>
                                        <p:cTn id="258" dur="1" fill="hold">
                                          <p:stCondLst>
                                            <p:cond delay="0"/>
                                          </p:stCondLst>
                                        </p:cTn>
                                        <p:tgtEl>
                                          <p:spTgt spid="161"/>
                                        </p:tgtEl>
                                        <p:attrNameLst>
                                          <p:attrName>style.visibility</p:attrName>
                                        </p:attrNameLst>
                                      </p:cBhvr>
                                      <p:to>
                                        <p:strVal val="visible"/>
                                      </p:to>
                                    </p:set>
                                    <p:anim calcmode="lin" valueType="num">
                                      <p:cBhvr additive="base">
                                        <p:cTn id="259" dur="500" fill="hold"/>
                                        <p:tgtEl>
                                          <p:spTgt spid="161"/>
                                        </p:tgtEl>
                                        <p:attrNameLst>
                                          <p:attrName>ppt_x</p:attrName>
                                        </p:attrNameLst>
                                      </p:cBhvr>
                                      <p:tavLst>
                                        <p:tav tm="0">
                                          <p:val>
                                            <p:strVal val="#ppt_x"/>
                                          </p:val>
                                        </p:tav>
                                        <p:tav tm="100000">
                                          <p:val>
                                            <p:strVal val="#ppt_x"/>
                                          </p:val>
                                        </p:tav>
                                      </p:tavLst>
                                    </p:anim>
                                    <p:anim calcmode="lin" valueType="num">
                                      <p:cBhvr additive="base">
                                        <p:cTn id="260" dur="500" fill="hold"/>
                                        <p:tgtEl>
                                          <p:spTgt spid="161"/>
                                        </p:tgtEl>
                                        <p:attrNameLst>
                                          <p:attrName>ppt_y</p:attrName>
                                        </p:attrNameLst>
                                      </p:cBhvr>
                                      <p:tavLst>
                                        <p:tav tm="0">
                                          <p:val>
                                            <p:strVal val="1+#ppt_h/2"/>
                                          </p:val>
                                        </p:tav>
                                        <p:tav tm="100000">
                                          <p:val>
                                            <p:strVal val="#ppt_y"/>
                                          </p:val>
                                        </p:tav>
                                      </p:tavLst>
                                    </p:anim>
                                  </p:childTnLst>
                                </p:cTn>
                              </p:par>
                              <p:par>
                                <p:cTn id="261" presetID="2" presetClass="entr" presetSubtype="4" fill="hold" grpId="0" nodeType="withEffect">
                                  <p:stCondLst>
                                    <p:cond delay="0"/>
                                  </p:stCondLst>
                                  <p:childTnLst>
                                    <p:set>
                                      <p:cBhvr>
                                        <p:cTn id="262" dur="1" fill="hold">
                                          <p:stCondLst>
                                            <p:cond delay="0"/>
                                          </p:stCondLst>
                                        </p:cTn>
                                        <p:tgtEl>
                                          <p:spTgt spid="163"/>
                                        </p:tgtEl>
                                        <p:attrNameLst>
                                          <p:attrName>style.visibility</p:attrName>
                                        </p:attrNameLst>
                                      </p:cBhvr>
                                      <p:to>
                                        <p:strVal val="visible"/>
                                      </p:to>
                                    </p:set>
                                    <p:anim calcmode="lin" valueType="num">
                                      <p:cBhvr additive="base">
                                        <p:cTn id="263" dur="500" fill="hold"/>
                                        <p:tgtEl>
                                          <p:spTgt spid="163"/>
                                        </p:tgtEl>
                                        <p:attrNameLst>
                                          <p:attrName>ppt_x</p:attrName>
                                        </p:attrNameLst>
                                      </p:cBhvr>
                                      <p:tavLst>
                                        <p:tav tm="0">
                                          <p:val>
                                            <p:strVal val="#ppt_x"/>
                                          </p:val>
                                        </p:tav>
                                        <p:tav tm="100000">
                                          <p:val>
                                            <p:strVal val="#ppt_x"/>
                                          </p:val>
                                        </p:tav>
                                      </p:tavLst>
                                    </p:anim>
                                    <p:anim calcmode="lin" valueType="num">
                                      <p:cBhvr additive="base">
                                        <p:cTn id="264" dur="500" fill="hold"/>
                                        <p:tgtEl>
                                          <p:spTgt spid="163"/>
                                        </p:tgtEl>
                                        <p:attrNameLst>
                                          <p:attrName>ppt_y</p:attrName>
                                        </p:attrNameLst>
                                      </p:cBhvr>
                                      <p:tavLst>
                                        <p:tav tm="0">
                                          <p:val>
                                            <p:strVal val="1+#ppt_h/2"/>
                                          </p:val>
                                        </p:tav>
                                        <p:tav tm="100000">
                                          <p:val>
                                            <p:strVal val="#ppt_y"/>
                                          </p:val>
                                        </p:tav>
                                      </p:tavLst>
                                    </p:anim>
                                  </p:childTnLst>
                                </p:cTn>
                              </p:par>
                              <p:par>
                                <p:cTn id="265" presetID="2" presetClass="entr" presetSubtype="4" fill="hold" grpId="0" nodeType="withEffect">
                                  <p:stCondLst>
                                    <p:cond delay="0"/>
                                  </p:stCondLst>
                                  <p:childTnLst>
                                    <p:set>
                                      <p:cBhvr>
                                        <p:cTn id="266" dur="1" fill="hold">
                                          <p:stCondLst>
                                            <p:cond delay="0"/>
                                          </p:stCondLst>
                                        </p:cTn>
                                        <p:tgtEl>
                                          <p:spTgt spid="164"/>
                                        </p:tgtEl>
                                        <p:attrNameLst>
                                          <p:attrName>style.visibility</p:attrName>
                                        </p:attrNameLst>
                                      </p:cBhvr>
                                      <p:to>
                                        <p:strVal val="visible"/>
                                      </p:to>
                                    </p:set>
                                    <p:anim calcmode="lin" valueType="num">
                                      <p:cBhvr additive="base">
                                        <p:cTn id="267" dur="500" fill="hold"/>
                                        <p:tgtEl>
                                          <p:spTgt spid="164"/>
                                        </p:tgtEl>
                                        <p:attrNameLst>
                                          <p:attrName>ppt_x</p:attrName>
                                        </p:attrNameLst>
                                      </p:cBhvr>
                                      <p:tavLst>
                                        <p:tav tm="0">
                                          <p:val>
                                            <p:strVal val="#ppt_x"/>
                                          </p:val>
                                        </p:tav>
                                        <p:tav tm="100000">
                                          <p:val>
                                            <p:strVal val="#ppt_x"/>
                                          </p:val>
                                        </p:tav>
                                      </p:tavLst>
                                    </p:anim>
                                    <p:anim calcmode="lin" valueType="num">
                                      <p:cBhvr additive="base">
                                        <p:cTn id="268"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04" grpId="0" bldLvl="0" animBg="1"/>
      <p:bldP spid="104" grpId="1" animBg="1"/>
      <p:bldP spid="105" grpId="0" bldLvl="0" animBg="1"/>
      <p:bldP spid="105" grpId="1" animBg="1"/>
      <p:bldP spid="115" grpId="0"/>
      <p:bldP spid="115" grpId="1"/>
      <p:bldP spid="116" grpId="0"/>
      <p:bldP spid="116" grpId="1"/>
      <p:bldP spid="117" grpId="0"/>
      <p:bldP spid="117" grpId="1"/>
      <p:bldP spid="119" grpId="0"/>
      <p:bldP spid="119" grpId="1"/>
      <p:bldP spid="121" grpId="0"/>
      <p:bldP spid="121" grpId="1"/>
      <p:bldP spid="123" grpId="0"/>
      <p:bldP spid="123" grpId="1"/>
      <p:bldP spid="125" grpId="0"/>
      <p:bldP spid="125" grpId="1"/>
      <p:bldP spid="126" grpId="0"/>
      <p:bldP spid="126" grpId="1"/>
      <p:bldP spid="128" grpId="0"/>
      <p:bldP spid="128" grpId="1"/>
      <p:bldP spid="5" grpId="0"/>
      <p:bldP spid="5" grpId="1"/>
      <p:bldP spid="6" grpId="0"/>
      <p:bldP spid="6" grpId="1"/>
      <p:bldP spid="131" grpId="0"/>
      <p:bldP spid="131" grpId="1"/>
      <p:bldP spid="131" grpId="2"/>
      <p:bldP spid="132" grpId="0"/>
      <p:bldP spid="132" grpId="1"/>
      <p:bldP spid="132" grpId="2"/>
      <p:bldP spid="133" grpId="0"/>
      <p:bldP spid="133" grpId="1"/>
      <p:bldP spid="133" grpId="2"/>
      <p:bldP spid="134" grpId="0"/>
      <p:bldP spid="134" grpId="1"/>
      <p:bldP spid="134" grpId="2"/>
      <p:bldP spid="136" grpId="0"/>
      <p:bldP spid="136" grpId="1"/>
      <p:bldP spid="136" grpId="2"/>
      <p:bldP spid="140" grpId="0" bldLvl="0" animBg="1"/>
      <p:bldP spid="140" grpId="1" animBg="1"/>
      <p:bldP spid="144" grpId="0"/>
      <p:bldP spid="144" grpId="1"/>
      <p:bldP spid="145" grpId="0"/>
      <p:bldP spid="145" grpId="1"/>
      <p:bldP spid="146" grpId="0"/>
      <p:bldP spid="146" grpId="1"/>
      <p:bldP spid="151" grpId="0"/>
      <p:bldP spid="151" grpId="1"/>
      <p:bldP spid="154" grpId="0"/>
      <p:bldP spid="154" grpId="1"/>
      <p:bldP spid="155" grpId="0"/>
      <p:bldP spid="155" grpId="1"/>
      <p:bldP spid="156" grpId="0" bldLvl="0" animBg="1"/>
      <p:bldP spid="156" grpId="1" animBg="1"/>
      <p:bldP spid="157" grpId="0"/>
      <p:bldP spid="157" grpId="1"/>
      <p:bldP spid="157" grpId="2"/>
      <p:bldP spid="158" grpId="0"/>
      <p:bldP spid="158" grpId="1"/>
      <p:bldP spid="158" grpId="2"/>
      <p:bldP spid="159" grpId="0"/>
      <p:bldP spid="159" grpId="1"/>
      <p:bldP spid="159" grpId="2"/>
      <p:bldP spid="160" grpId="0"/>
      <p:bldP spid="160" grpId="1"/>
      <p:bldP spid="160" grpId="2"/>
      <p:bldP spid="162" grpId="0"/>
      <p:bldP spid="162" grpId="1"/>
      <p:bldP spid="163" grpId="0"/>
      <p:bldP spid="163" grpId="1"/>
      <p:bldP spid="164" grpId="0"/>
      <p:bldP spid="164"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grpSp>
        <p:nvGrpSpPr>
          <p:cNvPr id="22" name="组合 21"/>
          <p:cNvGrpSpPr/>
          <p:nvPr/>
        </p:nvGrpSpPr>
        <p:grpSpPr>
          <a:xfrm rot="16200000">
            <a:off x="8545132" y="-1825229"/>
            <a:ext cx="3640345" cy="3648607"/>
            <a:chOff x="8545132" y="-1825229"/>
            <a:chExt cx="3640345" cy="3648607"/>
          </a:xfrm>
        </p:grpSpPr>
        <p:pic>
          <p:nvPicPr>
            <p:cNvPr id="19" name="图片 18"/>
            <p:cNvPicPr/>
            <p:nvPr/>
          </p:nvPicPr>
          <p:blipFill rotWithShape="1">
            <a:blip r:embed="rId3">
              <a:extLst>
                <a:ext uri="{BEBA8EAE-BF5A-486C-A8C5-ECC9F3942E4B}">
                  <a14:imgProps xmlns:a14="http://schemas.microsoft.com/office/drawing/2010/main">
                    <a14:imgLayer r:embed="rId4">
                      <a14:imgEffect>
                        <a14:artisticFilmGrain trans="10000" grainSize="20"/>
                      </a14:imgEffect>
                    </a14:imgLayer>
                  </a14:imgProps>
                </a:ext>
                <a:ext uri="{28A0092B-C50C-407E-A947-70E740481C1C}">
                  <a14:useLocalDpi xmlns:a14="http://schemas.microsoft.com/office/drawing/2010/main" val="0"/>
                </a:ext>
              </a:extLst>
            </a:blip>
            <a:srcRect t="50000" r="50000"/>
            <a:stretch>
              <a:fillRect/>
            </a:stretch>
          </p:blipFill>
          <p:spPr>
            <a:xfrm>
              <a:off x="8545132" y="0"/>
              <a:ext cx="1823378" cy="1823378"/>
            </a:xfrm>
            <a:prstGeom prst="rect">
              <a:avLst/>
            </a:prstGeom>
          </p:spPr>
        </p:pic>
        <p:sp>
          <p:nvSpPr>
            <p:cNvPr id="21" name="任意多边形: 形状 20"/>
            <p:cNvSpPr/>
            <p:nvPr/>
          </p:nvSpPr>
          <p:spPr>
            <a:xfrm rot="16200000">
              <a:off x="10362108" y="-182522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p:nvGrpSpPr>
        <p:grpSpPr>
          <a:xfrm rot="16200000">
            <a:off x="8544658" y="1821630"/>
            <a:ext cx="3640818" cy="3650242"/>
            <a:chOff x="8544658" y="1821630"/>
            <a:chExt cx="3640818" cy="3650242"/>
          </a:xfrm>
        </p:grpSpPr>
        <p:pic>
          <p:nvPicPr>
            <p:cNvPr id="4" name="图片 3"/>
            <p:cNvPicPr/>
            <p:nvPr/>
          </p:nvPicPr>
          <p:blipFill rotWithShape="1">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rcRect r="50334" b="50252"/>
            <a:stretch>
              <a:fillRect/>
            </a:stretch>
          </p:blipFill>
          <p:spPr>
            <a:xfrm>
              <a:off x="8544658" y="1821630"/>
              <a:ext cx="1823369" cy="1823369"/>
            </a:xfrm>
            <a:prstGeom prst="rect">
              <a:avLst/>
            </a:prstGeom>
          </p:spPr>
        </p:pic>
        <p:sp>
          <p:nvSpPr>
            <p:cNvPr id="30" name="任意多边形: 形状 29"/>
            <p:cNvSpPr/>
            <p:nvPr/>
          </p:nvSpPr>
          <p:spPr>
            <a:xfrm>
              <a:off x="10362107" y="3648503"/>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等腰三角形 43"/>
          <p:cNvSpPr>
            <a:spLocks noChangeAspect="1"/>
          </p:cNvSpPr>
          <p:nvPr/>
        </p:nvSpPr>
        <p:spPr>
          <a:xfrm rot="8711453">
            <a:off x="425755" y="2540465"/>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pic>
        <p:nvPicPr>
          <p:cNvPr id="10" name="图片 9"/>
          <p:cNvPicPr>
            <a:picLocks noChangeAspect="1"/>
          </p:cNvPicPr>
          <p:nvPr/>
        </p:nvPicPr>
        <p:blipFill>
          <a:blip r:embed="rId7">
            <a:extLst>
              <a:ext uri="{BEBA8EAE-BF5A-486C-A8C5-ECC9F3942E4B}">
                <a14:imgProps xmlns:a14="http://schemas.microsoft.com/office/drawing/2010/main">
                  <a14:imgLayer r:embed="rId8">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49878" y="2493688"/>
            <a:ext cx="518205" cy="518205"/>
          </a:xfrm>
          <a:prstGeom prst="rect">
            <a:avLst/>
          </a:prstGeom>
        </p:spPr>
      </p:pic>
      <p:cxnSp>
        <p:nvCxnSpPr>
          <p:cNvPr id="5" name="直接连接符 4"/>
          <p:cNvCxnSpPr/>
          <p:nvPr/>
        </p:nvCxnSpPr>
        <p:spPr>
          <a:xfrm>
            <a:off x="1300489" y="2756960"/>
            <a:ext cx="6871054"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53" name="文本框 52"/>
          <p:cNvSpPr txBox="1"/>
          <p:nvPr/>
        </p:nvSpPr>
        <p:spPr>
          <a:xfrm>
            <a:off x="1205230" y="2313305"/>
            <a:ext cx="241617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Recursive Query</a:t>
            </a:r>
          </a:p>
        </p:txBody>
      </p:sp>
      <p:sp>
        <p:nvSpPr>
          <p:cNvPr id="62" name="文本框 61"/>
          <p:cNvSpPr txBox="1"/>
          <p:nvPr/>
        </p:nvSpPr>
        <p:spPr>
          <a:xfrm>
            <a:off x="-3963061" y="-1253747"/>
            <a:ext cx="2330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pic>
        <p:nvPicPr>
          <p:cNvPr id="14" name="图片 13"/>
          <p:cNvPicPr>
            <a:picLocks noChangeAspect="1"/>
          </p:cNvPicPr>
          <p:nvPr/>
        </p:nvPicPr>
        <p:blipFill>
          <a:blip r:embed="rId9">
            <a:extLst>
              <a:ext uri="{BEBA8EAE-BF5A-486C-A8C5-ECC9F3942E4B}">
                <a14:imgProps xmlns:a14="http://schemas.microsoft.com/office/drawing/2010/main">
                  <a14:imgLayer r:embed="rId10">
                    <a14:imgEffect>
                      <a14:artisticFilmGrain trans="34000" grainSize="15"/>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sp>
        <p:nvSpPr>
          <p:cNvPr id="2" name="椭圆 1"/>
          <p:cNvSpPr/>
          <p:nvPr/>
        </p:nvSpPr>
        <p:spPr>
          <a:xfrm>
            <a:off x="13804314" y="1914559"/>
            <a:ext cx="2961948" cy="2961948"/>
          </a:xfrm>
          <a:prstGeom prst="ellipse">
            <a:avLst/>
          </a:prstGeom>
          <a:gradFill>
            <a:gsLst>
              <a:gs pos="0">
                <a:srgbClr val="A0C9C3"/>
              </a:gs>
              <a:gs pos="31000">
                <a:srgbClr val="A0C9C3"/>
              </a:gs>
              <a:gs pos="60000">
                <a:srgbClr val="EDEAE3"/>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14173635" y="2498611"/>
            <a:ext cx="2991826" cy="2991826"/>
          </a:xfrm>
          <a:prstGeom prst="rect">
            <a:avLst/>
          </a:prstGeom>
          <a:gradFill flip="none" rotWithShape="1">
            <a:gsLst>
              <a:gs pos="0">
                <a:srgbClr val="A4CEC9"/>
              </a:gs>
              <a:gs pos="39000">
                <a:srgbClr val="A4CEC9"/>
              </a:gs>
              <a:gs pos="68000">
                <a:srgbClr val="EDEAE3"/>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3" name="图片 22"/>
          <p:cNvPicPr>
            <a:picLocks noChangeAspect="1"/>
          </p:cNvPicPr>
          <p:nvPr/>
        </p:nvPicPr>
        <p:blipFill>
          <a:blip r:embed="rId11">
            <a:extLst>
              <a:ext uri="{BEBA8EAE-BF5A-486C-A8C5-ECC9F3942E4B}">
                <a14:imgProps xmlns:a14="http://schemas.microsoft.com/office/drawing/2010/main">
                  <a14:imgLayer r:embed="rId12">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545456" y="3644999"/>
            <a:ext cx="1820042" cy="1820042"/>
          </a:xfrm>
          <a:prstGeom prst="rect">
            <a:avLst/>
          </a:prstGeom>
        </p:spPr>
      </p:pic>
      <p:sp>
        <p:nvSpPr>
          <p:cNvPr id="31" name="任意多边形: 形状 30"/>
          <p:cNvSpPr/>
          <p:nvPr/>
        </p:nvSpPr>
        <p:spPr>
          <a:xfrm>
            <a:off x="12937453" y="4784360"/>
            <a:ext cx="165850" cy="4950"/>
          </a:xfrm>
          <a:custGeom>
            <a:avLst/>
            <a:gdLst>
              <a:gd name="connsiteX0" fmla="*/ 82925 w 165850"/>
              <a:gd name="connsiteY0" fmla="*/ 0 h 4950"/>
              <a:gd name="connsiteX1" fmla="*/ 158381 w 165850"/>
              <a:gd name="connsiteY1" fmla="*/ 3810 h 4950"/>
              <a:gd name="connsiteX2" fmla="*/ 165850 w 165850"/>
              <a:gd name="connsiteY2" fmla="*/ 4950 h 4950"/>
              <a:gd name="connsiteX3" fmla="*/ 0 w 165850"/>
              <a:gd name="connsiteY3" fmla="*/ 4950 h 4950"/>
              <a:gd name="connsiteX4" fmla="*/ 7469 w 165850"/>
              <a:gd name="connsiteY4" fmla="*/ 3810 h 4950"/>
              <a:gd name="connsiteX5" fmla="*/ 82925 w 165850"/>
              <a:gd name="connsiteY5" fmla="*/ 0 h 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50" h="4950">
                <a:moveTo>
                  <a:pt x="82925" y="0"/>
                </a:moveTo>
                <a:cubicBezTo>
                  <a:pt x="108399" y="0"/>
                  <a:pt x="133572" y="1291"/>
                  <a:pt x="158381" y="3810"/>
                </a:cubicBezTo>
                <a:lnTo>
                  <a:pt x="165850" y="4950"/>
                </a:lnTo>
                <a:lnTo>
                  <a:pt x="0" y="4950"/>
                </a:lnTo>
                <a:lnTo>
                  <a:pt x="7469" y="3810"/>
                </a:lnTo>
                <a:cubicBezTo>
                  <a:pt x="32278" y="1291"/>
                  <a:pt x="57451" y="0"/>
                  <a:pt x="82925" y="0"/>
                </a:cubicBez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任意多边形: 形状 28"/>
          <p:cNvSpPr/>
          <p:nvPr/>
        </p:nvSpPr>
        <p:spPr>
          <a:xfrm>
            <a:off x="15595551" y="6500399"/>
            <a:ext cx="655075" cy="733050"/>
          </a:xfrm>
          <a:custGeom>
            <a:avLst/>
            <a:gdLst>
              <a:gd name="connsiteX0" fmla="*/ 0 w 655075"/>
              <a:gd name="connsiteY0" fmla="*/ 0 h 733050"/>
              <a:gd name="connsiteX1" fmla="*/ 655075 w 655075"/>
              <a:gd name="connsiteY1" fmla="*/ 0 h 733050"/>
              <a:gd name="connsiteX2" fmla="*/ 655075 w 655075"/>
              <a:gd name="connsiteY2" fmla="*/ 733050 h 733050"/>
              <a:gd name="connsiteX3" fmla="*/ 65808 w 655075"/>
              <a:gd name="connsiteY3" fmla="*/ 10044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655075" y="733050"/>
                </a:lnTo>
                <a:cubicBezTo>
                  <a:pt x="655075" y="376412"/>
                  <a:pt x="402102" y="78860"/>
                  <a:pt x="65808" y="10044"/>
                </a:cubicBezTo>
                <a:lnTo>
                  <a:pt x="0" y="0"/>
                </a:ln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5" name="组合 24"/>
          <p:cNvGrpSpPr/>
          <p:nvPr/>
        </p:nvGrpSpPr>
        <p:grpSpPr>
          <a:xfrm>
            <a:off x="12199176" y="3628587"/>
            <a:ext cx="910800" cy="1819263"/>
            <a:chOff x="10365498" y="3644999"/>
            <a:chExt cx="910800" cy="1819263"/>
          </a:xfrm>
        </p:grpSpPr>
        <p:pic>
          <p:nvPicPr>
            <p:cNvPr id="34" name="图片 33"/>
            <p:cNvPicPr/>
            <p:nvPr/>
          </p:nvPicPr>
          <p:blipFill>
            <a:blip r:embed="rId13">
              <a:extLst>
                <a:ext uri="{BEBA8EAE-BF5A-486C-A8C5-ECC9F3942E4B}">
                  <a14:imgProps xmlns:a14="http://schemas.microsoft.com/office/drawing/2010/main">
                    <a14:imgLayer r:embed="rId1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0365498" y="3644999"/>
              <a:ext cx="910800" cy="910800"/>
            </a:xfrm>
            <a:prstGeom prst="rect">
              <a:avLst/>
            </a:prstGeom>
          </p:spPr>
        </p:pic>
        <p:pic>
          <p:nvPicPr>
            <p:cNvPr id="35" name="图片 34"/>
            <p:cNvPicPr/>
            <p:nvPr/>
          </p:nvPicPr>
          <p:blipFill>
            <a:blip r:embed="rId13">
              <a:extLst>
                <a:ext uri="{BEBA8EAE-BF5A-486C-A8C5-ECC9F3942E4B}">
                  <a14:imgProps xmlns:a14="http://schemas.microsoft.com/office/drawing/2010/main">
                    <a14:imgLayer r:embed="rId1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flipV="1">
              <a:off x="10365498" y="4553462"/>
              <a:ext cx="910800" cy="910800"/>
            </a:xfrm>
            <a:prstGeom prst="rect">
              <a:avLst/>
            </a:prstGeom>
          </p:spPr>
        </p:pic>
      </p:grpSp>
      <p:pic>
        <p:nvPicPr>
          <p:cNvPr id="47" name="图片 46"/>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9000"/>
                    </a14:imgEffect>
                  </a14:imgLayer>
                </a14:imgProps>
              </a:ext>
              <a:ext uri="{28A0092B-C50C-407E-A947-70E740481C1C}">
                <a14:useLocalDpi xmlns:a14="http://schemas.microsoft.com/office/drawing/2010/main" val="0"/>
              </a:ext>
            </a:extLst>
          </a:blip>
          <a:srcRect b="49234"/>
          <a:stretch>
            <a:fillRect/>
          </a:stretch>
        </p:blipFill>
        <p:spPr>
          <a:xfrm>
            <a:off x="10096314" y="4257291"/>
            <a:ext cx="2376924" cy="1206667"/>
          </a:xfrm>
          <a:prstGeom prst="rect">
            <a:avLst/>
          </a:prstGeom>
          <a:effectLst/>
        </p:spPr>
      </p:pic>
      <p:sp>
        <p:nvSpPr>
          <p:cNvPr id="49" name="文本框 48"/>
          <p:cNvSpPr txBox="1"/>
          <p:nvPr/>
        </p:nvSpPr>
        <p:spPr>
          <a:xfrm>
            <a:off x="13645174" y="5165895"/>
            <a:ext cx="32802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DAD9C1"/>
                </a:solidFill>
                <a:effectLst/>
                <a:uLnTx/>
                <a:uFillTx/>
                <a:latin typeface="等线" panose="02010600030101010101" charset="-122"/>
                <a:ea typeface="等线" panose="02010600030101010101" charset="-122"/>
                <a:cs typeface="+mn-cs"/>
              </a:rPr>
              <a:t>TEMPLATE</a:t>
            </a:r>
            <a:endParaRPr kumimoji="0" lang="zh-CN" altLang="en-US" sz="2400" b="0" i="0" u="none" strike="noStrike" kern="1200" cap="none" spc="0" normalizeH="0" baseline="0" noProof="0" dirty="0">
              <a:ln>
                <a:noFill/>
              </a:ln>
              <a:solidFill>
                <a:srgbClr val="DAD9C1"/>
              </a:solidFill>
              <a:effectLst/>
              <a:uLnTx/>
              <a:uFillTx/>
              <a:latin typeface="等线" panose="02010600030101010101" charset="-122"/>
              <a:ea typeface="等线" panose="02010600030101010101" charset="-122"/>
              <a:cs typeface="+mn-cs"/>
            </a:endParaRPr>
          </a:p>
        </p:txBody>
      </p:sp>
      <p:pic>
        <p:nvPicPr>
          <p:cNvPr id="55" name="图片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937453" y="7224525"/>
            <a:ext cx="4181337" cy="6858000"/>
          </a:xfrm>
          <a:prstGeom prst="rect">
            <a:avLst/>
          </a:prstGeom>
        </p:spPr>
      </p:pic>
      <p:sp>
        <p:nvSpPr>
          <p:cNvPr id="24" name="矩形 23"/>
          <p:cNvSpPr>
            <a:spLocks noChangeAspect="1"/>
          </p:cNvSpPr>
          <p:nvPr/>
        </p:nvSpPr>
        <p:spPr>
          <a:xfrm>
            <a:off x="10365826" y="200"/>
            <a:ext cx="1851574" cy="1825200"/>
          </a:xfrm>
          <a:prstGeom prst="rect">
            <a:avLst/>
          </a:pr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片 14"/>
          <p:cNvPicPr/>
          <p:nvPr/>
        </p:nvPicPr>
        <p:blipFill rotWithShape="1">
          <a:blip r:embed="rId18">
            <a:extLst>
              <a:ext uri="{BEBA8EAE-BF5A-486C-A8C5-ECC9F3942E4B}">
                <a14:imgProps xmlns:a14="http://schemas.microsoft.com/office/drawing/2010/main">
                  <a14:imgLayer r:embed="rId19">
                    <a14:imgEffect>
                      <a14:artisticFilmGrain trans="10000" grainSize="20"/>
                    </a14:imgEffect>
                  </a14:imgLayer>
                </a14:imgProps>
              </a:ext>
              <a:ext uri="{28A0092B-C50C-407E-A947-70E740481C1C}">
                <a14:useLocalDpi xmlns:a14="http://schemas.microsoft.com/office/drawing/2010/main" val="0"/>
              </a:ext>
            </a:extLst>
          </a:blip>
          <a:srcRect t="50940" r="50202"/>
          <a:stretch>
            <a:fillRect/>
          </a:stretch>
        </p:blipFill>
        <p:spPr>
          <a:xfrm>
            <a:off x="12350257" y="2271"/>
            <a:ext cx="1823378" cy="1823378"/>
          </a:xfrm>
          <a:prstGeom prst="rect">
            <a:avLst/>
          </a:prstGeom>
        </p:spPr>
      </p:pic>
      <p:grpSp>
        <p:nvGrpSpPr>
          <p:cNvPr id="18" name="组合 17"/>
          <p:cNvGrpSpPr/>
          <p:nvPr/>
        </p:nvGrpSpPr>
        <p:grpSpPr>
          <a:xfrm rot="16200000">
            <a:off x="10368622" y="2669"/>
            <a:ext cx="3646747" cy="3644087"/>
            <a:chOff x="10368622" y="2669"/>
            <a:chExt cx="3646747" cy="3644087"/>
          </a:xfrm>
        </p:grpSpPr>
        <p:pic>
          <p:nvPicPr>
            <p:cNvPr id="9" name="图片 8"/>
            <p:cNvPicPr/>
            <p:nvPr/>
          </p:nvPicPr>
          <p:blipFill rotWithShape="1">
            <a:blip r:embed="rId20">
              <a:extLst>
                <a:ext uri="{BEBA8EAE-BF5A-486C-A8C5-ECC9F3942E4B}">
                  <a14:imgProps xmlns:a14="http://schemas.microsoft.com/office/drawing/2010/main">
                    <a14:imgLayer r:embed="rId21">
                      <a14:imgEffect>
                        <a14:artisticFilmGrain trans="10000" grainSize="20"/>
                      </a14:imgEffect>
                    </a14:imgLayer>
                  </a14:imgProps>
                </a:ext>
                <a:ext uri="{28A0092B-C50C-407E-A947-70E740481C1C}">
                  <a14:useLocalDpi xmlns:a14="http://schemas.microsoft.com/office/drawing/2010/main" val="0"/>
                </a:ext>
              </a:extLst>
            </a:blip>
            <a:srcRect t="1" r="50415" b="50715"/>
            <a:stretch>
              <a:fillRect/>
            </a:stretch>
          </p:blipFill>
          <p:spPr>
            <a:xfrm flipV="1">
              <a:off x="10368622" y="1823378"/>
              <a:ext cx="1823378" cy="1823378"/>
            </a:xfrm>
            <a:prstGeom prst="rect">
              <a:avLst/>
            </a:prstGeom>
          </p:spPr>
        </p:pic>
        <p:sp>
          <p:nvSpPr>
            <p:cNvPr id="17" name="任意多边形: 形状 16"/>
            <p:cNvSpPr/>
            <p:nvPr/>
          </p:nvSpPr>
          <p:spPr>
            <a:xfrm rot="16200000">
              <a:off x="12192000" y="266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2" name="组合 31"/>
          <p:cNvGrpSpPr/>
          <p:nvPr/>
        </p:nvGrpSpPr>
        <p:grpSpPr>
          <a:xfrm>
            <a:off x="10004974" y="1470599"/>
            <a:ext cx="714268" cy="714268"/>
            <a:chOff x="10004974" y="1470599"/>
            <a:chExt cx="714268" cy="714268"/>
          </a:xfrm>
        </p:grpSpPr>
        <p:sp>
          <p:nvSpPr>
            <p:cNvPr id="20" name="椭圆 19"/>
            <p:cNvSpPr>
              <a:spLocks noChangeAspect="1"/>
            </p:cNvSpPr>
            <p:nvPr/>
          </p:nvSpPr>
          <p:spPr>
            <a:xfrm>
              <a:off x="10168871" y="1637792"/>
              <a:ext cx="396000" cy="396000"/>
            </a:xfrm>
            <a:prstGeom prst="ellipse">
              <a:avLst/>
            </a:prstGeom>
            <a:solidFill>
              <a:srgbClr val="C7A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椭圆 25"/>
            <p:cNvSpPr>
              <a:spLocks noChangeAspect="1"/>
            </p:cNvSpPr>
            <p:nvPr/>
          </p:nvSpPr>
          <p:spPr>
            <a:xfrm>
              <a:off x="10004974" y="1470599"/>
              <a:ext cx="714268" cy="714268"/>
            </a:xfrm>
            <a:prstGeom prst="ellipse">
              <a:avLst/>
            </a:prstGeom>
            <a:noFill/>
            <a:ln w="25400">
              <a:solidFill>
                <a:srgbClr val="C7AD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3" name="文本框 32"/>
          <p:cNvSpPr txBox="1"/>
          <p:nvPr/>
        </p:nvSpPr>
        <p:spPr>
          <a:xfrm>
            <a:off x="1186815" y="2835910"/>
            <a:ext cx="7356475" cy="23996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7CA495"/>
                </a:solidFill>
                <a:effectLst/>
                <a:uLnTx/>
                <a:uFillTx/>
                <a:latin typeface="Bookman Old Style" panose="02050604050505020204" pitchFamily="18" charset="0"/>
                <a:ea typeface="等线" panose="02010600030101010101" charset="-122"/>
                <a:cs typeface="+mn-cs"/>
              </a:rPr>
              <a:t>    Another method is that </a:t>
            </a:r>
            <a:r>
              <a:rPr kumimoji="0" lang="en-US" altLang="zh-CN" sz="2000" b="1" i="1" u="none" strike="noStrike" kern="1200" cap="none" spc="0" normalizeH="0" baseline="0" noProof="0" dirty="0">
                <a:ln>
                  <a:noFill/>
                </a:ln>
                <a:solidFill>
                  <a:srgbClr val="7CA495"/>
                </a:solidFill>
                <a:effectLst/>
                <a:uLnTx/>
                <a:uFillTx/>
                <a:latin typeface="Bookman Old Style" panose="02050604050505020204" pitchFamily="18" charset="0"/>
                <a:ea typeface="等线" panose="02010600030101010101" charset="-122"/>
                <a:cs typeface="+mn-cs"/>
              </a:rPr>
              <a:t>the host and local name server both take recursive query</a:t>
            </a:r>
            <a:r>
              <a:rPr kumimoji="0" lang="en-US" altLang="zh-CN" sz="2000" b="0" i="1" u="none" strike="noStrike" kern="1200" cap="none" spc="0" normalizeH="0" baseline="0" noProof="0" dirty="0">
                <a:ln>
                  <a:noFill/>
                </a:ln>
                <a:solidFill>
                  <a:srgbClr val="7CA495"/>
                </a:solidFill>
                <a:effectLst/>
                <a:uLnTx/>
                <a:uFillTx/>
                <a:latin typeface="Bookman Old Style" panose="02050604050505020204" pitchFamily="18" charset="0"/>
                <a:ea typeface="等线" panose="02010600030101010101" charset="-122"/>
                <a:cs typeface="+mn-cs"/>
              </a:rPr>
              <a:t>. </a:t>
            </a:r>
            <a:r>
              <a:rPr kumimoji="0" lang="en-US" altLang="zh-CN" sz="2000" b="0" i="0" u="none" strike="noStrike" kern="1200" cap="none" spc="0" normalizeH="0" baseline="0" noProof="0" dirty="0">
                <a:ln>
                  <a:noFill/>
                </a:ln>
                <a:solidFill>
                  <a:srgbClr val="7CA495"/>
                </a:solidFill>
                <a:effectLst/>
                <a:uLnTx/>
                <a:uFillTx/>
                <a:latin typeface="Bookman Old Style" panose="02050604050505020204" pitchFamily="18" charset="0"/>
                <a:ea typeface="等线" panose="02010600030101010101" charset="-122"/>
                <a:cs typeface="+mn-cs"/>
              </a:rPr>
              <a:t>   </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7CA495"/>
                </a:solidFill>
                <a:effectLst/>
                <a:uLnTx/>
                <a:uFillTx/>
                <a:latin typeface="Bookman Old Style" panose="02050604050505020204" pitchFamily="18" charset="0"/>
                <a:ea typeface="等线" panose="02010600030101010101" charset="-122"/>
                <a:cs typeface="+mn-cs"/>
              </a:rPr>
              <a:t>    L</a:t>
            </a:r>
            <a:r>
              <a:rPr kumimoji="0" lang="en-US" altLang="zh-CN" sz="2000" b="0" i="0" u="none" strike="noStrike" kern="1200" cap="none" spc="0" normalizeH="0" baseline="0" noProof="0">
                <a:ln>
                  <a:noFill/>
                </a:ln>
                <a:solidFill>
                  <a:srgbClr val="7CA495"/>
                </a:solidFill>
                <a:effectLst/>
                <a:uLnTx/>
                <a:uFillTx/>
                <a:latin typeface="Bookman Old Style" panose="02050604050505020204" pitchFamily="18" charset="0"/>
                <a:ea typeface="等线" panose="02010600030101010101" charset="-122"/>
                <a:cs typeface="+mn-cs"/>
              </a:rPr>
              <a:t>ocal name server sends query request to root name server and obtain the resolving result of domain name from the root name server. </a:t>
            </a:r>
          </a:p>
        </p:txBody>
      </p:sp>
      <p:sp>
        <p:nvSpPr>
          <p:cNvPr id="7" name="文本框 6"/>
          <p:cNvSpPr txBox="1"/>
          <p:nvPr>
            <p:custDataLst>
              <p:tags r:id="rId1"/>
            </p:custDataLst>
          </p:nvPr>
        </p:nvSpPr>
        <p:spPr>
          <a:xfrm>
            <a:off x="1186815" y="351790"/>
            <a:ext cx="10928985" cy="840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sym typeface="+mn-ea"/>
              </a:rPr>
              <a:t>Resolve Domain Names--Recursive Query</a:t>
            </a:r>
            <a:endPar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00">
        <p15:prstTrans prst="peelOff"/>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0"/>
                                  </p:stCondLst>
                                  <p:childTnLst>
                                    <p:animRot by="5400000">
                                      <p:cBhvr>
                                        <p:cTn id="6" dur="1500" fill="hold"/>
                                        <p:tgtEl>
                                          <p:spTgt spid="6"/>
                                        </p:tgtEl>
                                        <p:attrNameLst>
                                          <p:attrName>r</p:attrName>
                                        </p:attrNameLst>
                                      </p:cBhvr>
                                    </p:animRot>
                                  </p:childTnLst>
                                </p:cTn>
                              </p:par>
                              <p:par>
                                <p:cTn id="7" presetID="42" presetClass="path" presetSubtype="0" accel="50000" decel="50000" fill="hold" nodeType="withEffect">
                                  <p:stCondLst>
                                    <p:cond delay="150"/>
                                  </p:stCondLst>
                                  <p:childTnLst>
                                    <p:animMotion origin="layout" path="M -0.0125 0.0007 L -0.16289 0.0007 " pathEditMode="relative" rAng="0" ptsTypes="AA">
                                      <p:cBhvr>
                                        <p:cTn id="8" dur="1500" fill="hold"/>
                                        <p:tgtEl>
                                          <p:spTgt spid="15"/>
                                        </p:tgtEl>
                                        <p:attrNameLst>
                                          <p:attrName>ppt_x</p:attrName>
                                          <p:attrName>ppt_y</p:attrName>
                                        </p:attrNameLst>
                                      </p:cBhvr>
                                      <p:rCtr x="-7526" y="0"/>
                                    </p:animMotion>
                                  </p:childTnLst>
                                </p:cTn>
                              </p:par>
                              <p:par>
                                <p:cTn id="9" presetID="8" presetClass="emph" presetSubtype="0" accel="50000" decel="50000" fill="hold" nodeType="withEffect">
                                  <p:stCondLst>
                                    <p:cond delay="150"/>
                                  </p:stCondLst>
                                  <p:childTnLst>
                                    <p:animRot by="5400000">
                                      <p:cBhvr>
                                        <p:cTn id="10" dur="1500" fill="hold"/>
                                        <p:tgtEl>
                                          <p:spTgt spid="18"/>
                                        </p:tgtEl>
                                        <p:attrNameLst>
                                          <p:attrName>r</p:attrName>
                                        </p:attrNameLst>
                                      </p:cBhvr>
                                    </p:animRot>
                                  </p:childTnLst>
                                </p:cTn>
                              </p:par>
                              <p:par>
                                <p:cTn id="11" presetID="8" presetClass="emph" presetSubtype="0" accel="51400" decel="48500" fill="hold" nodeType="withEffect">
                                  <p:stCondLst>
                                    <p:cond delay="300"/>
                                  </p:stCondLst>
                                  <p:childTnLst>
                                    <p:animRot by="5400000">
                                      <p:cBhvr>
                                        <p:cTn id="12" dur="1250" fill="hold"/>
                                        <p:tgtEl>
                                          <p:spTgt spid="22"/>
                                        </p:tgtEl>
                                        <p:attrNameLst>
                                          <p:attrName>r</p:attrName>
                                        </p:attrNameLst>
                                      </p:cBhvr>
                                    </p:animRot>
                                  </p:childTnLst>
                                </p:cTn>
                              </p:par>
                              <p:par>
                                <p:cTn id="13" presetID="42" presetClass="path" presetSubtype="0" decel="100000" fill="hold" nodeType="withEffect">
                                  <p:stCondLst>
                                    <p:cond delay="300"/>
                                  </p:stCondLst>
                                  <p:childTnLst>
                                    <p:animMotion origin="layout" path="M -3.54167E-6 1.08529E-16 L -0.15065 0.00208 " pathEditMode="relative" rAng="0" ptsTypes="AA">
                                      <p:cBhvr>
                                        <p:cTn id="14" dur="1500" fill="hold"/>
                                        <p:tgtEl>
                                          <p:spTgt spid="25"/>
                                        </p:tgtEl>
                                        <p:attrNameLst>
                                          <p:attrName>ppt_x</p:attrName>
                                          <p:attrName>ppt_y</p:attrName>
                                        </p:attrNameLst>
                                      </p:cBhvr>
                                      <p:rCtr x="-7630" y="69"/>
                                    </p:animMotion>
                                  </p:childTnLst>
                                </p:cTn>
                              </p:par>
                              <p:par>
                                <p:cTn id="15" presetID="10" presetClass="entr" presetSubtype="0" fill="hold" nodeType="withEffect">
                                  <p:stCondLst>
                                    <p:cond delay="3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500"/>
                                        <p:tgtEl>
                                          <p:spTgt spid="32"/>
                                        </p:tgtEl>
                                      </p:cBhvr>
                                    </p:animEffect>
                                  </p:childTnLst>
                                </p:cTn>
                              </p:par>
                              <p:par>
                                <p:cTn id="18" presetID="42" presetClass="entr" presetSubtype="0" fill="hold" grpId="0" nodeType="withEffect">
                                  <p:stCondLst>
                                    <p:cond delay="500"/>
                                  </p:stCondLst>
                                  <p:iterate type="wd">
                                    <p:tmPct val="1000"/>
                                  </p:iterate>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00"/>
                                  </p:stCondLst>
                                  <p:iterate type="wd">
                                    <p:tmPct val="1000"/>
                                  </p:iterate>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500"/>
                                  </p:stCondLst>
                                  <p:iterate type="wd">
                                    <p:tmPct val="1000"/>
                                  </p:iterate>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500"/>
                                  </p:stCondLst>
                                  <p:iterate type="wd">
                                    <p:tmPct val="1000"/>
                                  </p:iterate>
                                  <p:childTnLst>
                                    <p:set>
                                      <p:cBhvr>
                                        <p:cTn id="34" dur="1" fill="hold">
                                          <p:stCondLst>
                                            <p:cond delay="0"/>
                                          </p:stCondLst>
                                        </p:cTn>
                                        <p:tgtEl>
                                          <p:spTgt spid="53"/>
                                        </p:tgtEl>
                                        <p:attrNameLst>
                                          <p:attrName>style.visibility</p:attrName>
                                        </p:attrNameLst>
                                      </p:cBhvr>
                                      <p:to>
                                        <p:strVal val="visible"/>
                                      </p:to>
                                    </p:set>
                                    <p:animEffect transition="in" filter="fade">
                                      <p:cBhvr>
                                        <p:cTn id="35" dur="1000"/>
                                        <p:tgtEl>
                                          <p:spTgt spid="53"/>
                                        </p:tgtEl>
                                      </p:cBhvr>
                                    </p:animEffect>
                                    <p:anim calcmode="lin" valueType="num">
                                      <p:cBhvr>
                                        <p:cTn id="36" dur="1000" fill="hold"/>
                                        <p:tgtEl>
                                          <p:spTgt spid="53"/>
                                        </p:tgtEl>
                                        <p:attrNameLst>
                                          <p:attrName>ppt_x</p:attrName>
                                        </p:attrNameLst>
                                      </p:cBhvr>
                                      <p:tavLst>
                                        <p:tav tm="0">
                                          <p:val>
                                            <p:strVal val="#ppt_x"/>
                                          </p:val>
                                        </p:tav>
                                        <p:tav tm="100000">
                                          <p:val>
                                            <p:strVal val="#ppt_x"/>
                                          </p:val>
                                        </p:tav>
                                      </p:tavLst>
                                    </p:anim>
                                    <p:anim calcmode="lin" valueType="num">
                                      <p:cBhvr>
                                        <p:cTn id="37" dur="1000" fill="hold"/>
                                        <p:tgtEl>
                                          <p:spTgt spid="5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5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anim calcmode="lin" valueType="num">
                                      <p:cBhvr>
                                        <p:cTn id="41" dur="1000" fill="hold"/>
                                        <p:tgtEl>
                                          <p:spTgt spid="33"/>
                                        </p:tgtEl>
                                        <p:attrNameLst>
                                          <p:attrName>ppt_x</p:attrName>
                                        </p:attrNameLst>
                                      </p:cBhvr>
                                      <p:tavLst>
                                        <p:tav tm="0">
                                          <p:val>
                                            <p:strVal val="#ppt_x"/>
                                          </p:val>
                                        </p:tav>
                                        <p:tav tm="100000">
                                          <p:val>
                                            <p:strVal val="#ppt_x"/>
                                          </p:val>
                                        </p:tav>
                                      </p:tavLst>
                                    </p:anim>
                                    <p:anim calcmode="lin" valueType="num">
                                      <p:cBhvr>
                                        <p:cTn id="4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53"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pic>
        <p:nvPicPr>
          <p:cNvPr id="95" name="图片 94"/>
          <p:cNvPicPr>
            <a:picLocks noChangeAspect="1"/>
          </p:cNvPicPr>
          <p:nvPr/>
        </p:nvPicPr>
        <p:blipFill>
          <a:blip r:embed="rId5"/>
          <a:stretch>
            <a:fillRect/>
          </a:stretch>
        </p:blipFill>
        <p:spPr>
          <a:xfrm>
            <a:off x="7120890" y="942340"/>
            <a:ext cx="1269365" cy="1584960"/>
          </a:xfrm>
          <a:prstGeom prst="rect">
            <a:avLst/>
          </a:prstGeom>
        </p:spPr>
      </p:pic>
      <p:pic>
        <p:nvPicPr>
          <p:cNvPr id="92" name="图片 91"/>
          <p:cNvPicPr>
            <a:picLocks noChangeAspect="1"/>
          </p:cNvPicPr>
          <p:nvPr/>
        </p:nvPicPr>
        <p:blipFill>
          <a:blip r:embed="rId5"/>
          <a:stretch>
            <a:fillRect/>
          </a:stretch>
        </p:blipFill>
        <p:spPr>
          <a:xfrm>
            <a:off x="1386840" y="3234055"/>
            <a:ext cx="1269365" cy="1584960"/>
          </a:xfrm>
          <a:prstGeom prst="rect">
            <a:avLst/>
          </a:prstGeom>
        </p:spPr>
      </p:pic>
      <p:grpSp>
        <p:nvGrpSpPr>
          <p:cNvPr id="22" name="组合 21"/>
          <p:cNvGrpSpPr/>
          <p:nvPr/>
        </p:nvGrpSpPr>
        <p:grpSpPr>
          <a:xfrm rot="16200000">
            <a:off x="8545132" y="-1825229"/>
            <a:ext cx="3640345" cy="3648607"/>
            <a:chOff x="8545132" y="-1825229"/>
            <a:chExt cx="3640345" cy="3648607"/>
          </a:xfrm>
        </p:grpSpPr>
        <p:pic>
          <p:nvPicPr>
            <p:cNvPr id="19" name="图片 18"/>
            <p:cNvPicPr/>
            <p:nvPr/>
          </p:nvPicPr>
          <p:blipFill rotWithShape="1">
            <a:blip r:embed="rId6">
              <a:extLst>
                <a:ext uri="{BEBA8EAE-BF5A-486C-A8C5-ECC9F3942E4B}">
                  <a14:imgProps xmlns:a14="http://schemas.microsoft.com/office/drawing/2010/main">
                    <a14:imgLayer r:embed="rId7">
                      <a14:imgEffect>
                        <a14:artisticFilmGrain trans="10000" grainSize="20"/>
                      </a14:imgEffect>
                    </a14:imgLayer>
                  </a14:imgProps>
                </a:ext>
                <a:ext uri="{28A0092B-C50C-407E-A947-70E740481C1C}">
                  <a14:useLocalDpi xmlns:a14="http://schemas.microsoft.com/office/drawing/2010/main" val="0"/>
                </a:ext>
              </a:extLst>
            </a:blip>
            <a:srcRect t="50000" r="50000"/>
            <a:stretch>
              <a:fillRect/>
            </a:stretch>
          </p:blipFill>
          <p:spPr>
            <a:xfrm>
              <a:off x="8545132" y="0"/>
              <a:ext cx="1823378" cy="1823378"/>
            </a:xfrm>
            <a:prstGeom prst="rect">
              <a:avLst/>
            </a:prstGeom>
          </p:spPr>
        </p:pic>
        <p:sp>
          <p:nvSpPr>
            <p:cNvPr id="21" name="任意多边形: 形状 20"/>
            <p:cNvSpPr/>
            <p:nvPr/>
          </p:nvSpPr>
          <p:spPr>
            <a:xfrm rot="16200000">
              <a:off x="10362108" y="-1825229"/>
              <a:ext cx="1823369" cy="1823369"/>
            </a:xfrm>
            <a:custGeom>
              <a:avLst/>
              <a:gdLst>
                <a:gd name="connsiteX0" fmla="*/ 0 w 655075"/>
                <a:gd name="connsiteY0" fmla="*/ 0 h 733050"/>
                <a:gd name="connsiteX1" fmla="*/ 655075 w 655075"/>
                <a:gd name="connsiteY1" fmla="*/ 0 h 733050"/>
                <a:gd name="connsiteX2" fmla="*/ 589267 w 655075"/>
                <a:gd name="connsiteY2" fmla="*/ 10044 h 733050"/>
                <a:gd name="connsiteX3" fmla="*/ 0 w 655075"/>
                <a:gd name="connsiteY3" fmla="*/ 733050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589267" y="10044"/>
                  </a:lnTo>
                  <a:cubicBezTo>
                    <a:pt x="252973" y="78860"/>
                    <a:pt x="0" y="376412"/>
                    <a:pt x="0" y="733050"/>
                  </a:cubicBezTo>
                  <a:lnTo>
                    <a:pt x="0" y="0"/>
                  </a:ln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62" name="文本框 61"/>
          <p:cNvSpPr txBox="1"/>
          <p:nvPr/>
        </p:nvSpPr>
        <p:spPr>
          <a:xfrm>
            <a:off x="-3963061" y="-1253747"/>
            <a:ext cx="2330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36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pic>
        <p:nvPicPr>
          <p:cNvPr id="14" name="图片 13"/>
          <p:cNvPicPr>
            <a:picLocks noChangeAspect="1"/>
          </p:cNvPicPr>
          <p:nvPr/>
        </p:nvPicPr>
        <p:blipFill>
          <a:blip r:embed="rId8">
            <a:extLst>
              <a:ext uri="{BEBA8EAE-BF5A-486C-A8C5-ECC9F3942E4B}">
                <a14:imgProps xmlns:a14="http://schemas.microsoft.com/office/drawing/2010/main">
                  <a14:imgLayer r:embed="rId9">
                    <a14:imgEffect>
                      <a14:artisticFilmGrain trans="34000" grainSize="15"/>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pic>
        <p:nvPicPr>
          <p:cNvPr id="16" name="图片 15"/>
          <p:cNvPicPr>
            <a:picLocks noChangeAspect="1"/>
          </p:cNvPicPr>
          <p:nvPr/>
        </p:nvPicPr>
        <p:blipFill rotWithShape="1">
          <a:blip r:embed="rId10">
            <a:extLst>
              <a:ext uri="{28A0092B-C50C-407E-A947-70E740481C1C}">
                <a14:useLocalDpi xmlns:a14="http://schemas.microsoft.com/office/drawing/2010/main" val="0"/>
              </a:ext>
            </a:extLst>
          </a:blip>
          <a:srcRect l="71519" t="12445" r="10151" b="12718"/>
          <a:stretch>
            <a:fillRect/>
          </a:stretch>
        </p:blipFill>
        <p:spPr>
          <a:xfrm>
            <a:off x="9467077" y="7733849"/>
            <a:ext cx="3006160" cy="5523141"/>
          </a:xfrm>
          <a:prstGeom prst="rect">
            <a:avLst/>
          </a:prstGeom>
        </p:spPr>
      </p:pic>
      <p:sp>
        <p:nvSpPr>
          <p:cNvPr id="2" name="椭圆 1"/>
          <p:cNvSpPr/>
          <p:nvPr/>
        </p:nvSpPr>
        <p:spPr>
          <a:xfrm>
            <a:off x="13804314" y="1914559"/>
            <a:ext cx="2961948" cy="2961948"/>
          </a:xfrm>
          <a:prstGeom prst="ellipse">
            <a:avLst/>
          </a:prstGeom>
          <a:gradFill>
            <a:gsLst>
              <a:gs pos="0">
                <a:srgbClr val="A0C9C3"/>
              </a:gs>
              <a:gs pos="31000">
                <a:srgbClr val="A0C9C3"/>
              </a:gs>
              <a:gs pos="60000">
                <a:srgbClr val="EDEAE3"/>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14173635" y="2498611"/>
            <a:ext cx="2991826" cy="2991826"/>
          </a:xfrm>
          <a:prstGeom prst="rect">
            <a:avLst/>
          </a:prstGeom>
          <a:gradFill flip="none" rotWithShape="1">
            <a:gsLst>
              <a:gs pos="0">
                <a:srgbClr val="A4CEC9"/>
              </a:gs>
              <a:gs pos="39000">
                <a:srgbClr val="A4CEC9"/>
              </a:gs>
              <a:gs pos="68000">
                <a:srgbClr val="EDEAE3"/>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p:nvPr/>
        </p:nvSpPr>
        <p:spPr>
          <a:xfrm>
            <a:off x="12937453" y="4784360"/>
            <a:ext cx="165850" cy="4950"/>
          </a:xfrm>
          <a:custGeom>
            <a:avLst/>
            <a:gdLst>
              <a:gd name="connsiteX0" fmla="*/ 82925 w 165850"/>
              <a:gd name="connsiteY0" fmla="*/ 0 h 4950"/>
              <a:gd name="connsiteX1" fmla="*/ 158381 w 165850"/>
              <a:gd name="connsiteY1" fmla="*/ 3810 h 4950"/>
              <a:gd name="connsiteX2" fmla="*/ 165850 w 165850"/>
              <a:gd name="connsiteY2" fmla="*/ 4950 h 4950"/>
              <a:gd name="connsiteX3" fmla="*/ 0 w 165850"/>
              <a:gd name="connsiteY3" fmla="*/ 4950 h 4950"/>
              <a:gd name="connsiteX4" fmla="*/ 7469 w 165850"/>
              <a:gd name="connsiteY4" fmla="*/ 3810 h 4950"/>
              <a:gd name="connsiteX5" fmla="*/ 82925 w 165850"/>
              <a:gd name="connsiteY5" fmla="*/ 0 h 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50" h="4950">
                <a:moveTo>
                  <a:pt x="82925" y="0"/>
                </a:moveTo>
                <a:cubicBezTo>
                  <a:pt x="108399" y="0"/>
                  <a:pt x="133572" y="1291"/>
                  <a:pt x="158381" y="3810"/>
                </a:cubicBezTo>
                <a:lnTo>
                  <a:pt x="165850" y="4950"/>
                </a:lnTo>
                <a:lnTo>
                  <a:pt x="0" y="4950"/>
                </a:lnTo>
                <a:lnTo>
                  <a:pt x="7469" y="3810"/>
                </a:lnTo>
                <a:cubicBezTo>
                  <a:pt x="32278" y="1291"/>
                  <a:pt x="57451" y="0"/>
                  <a:pt x="82925" y="0"/>
                </a:cubicBez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任意多边形: 形状 28"/>
          <p:cNvSpPr/>
          <p:nvPr/>
        </p:nvSpPr>
        <p:spPr>
          <a:xfrm>
            <a:off x="15595551" y="6500399"/>
            <a:ext cx="655075" cy="733050"/>
          </a:xfrm>
          <a:custGeom>
            <a:avLst/>
            <a:gdLst>
              <a:gd name="connsiteX0" fmla="*/ 0 w 655075"/>
              <a:gd name="connsiteY0" fmla="*/ 0 h 733050"/>
              <a:gd name="connsiteX1" fmla="*/ 655075 w 655075"/>
              <a:gd name="connsiteY1" fmla="*/ 0 h 733050"/>
              <a:gd name="connsiteX2" fmla="*/ 655075 w 655075"/>
              <a:gd name="connsiteY2" fmla="*/ 733050 h 733050"/>
              <a:gd name="connsiteX3" fmla="*/ 65808 w 655075"/>
              <a:gd name="connsiteY3" fmla="*/ 10044 h 733050"/>
              <a:gd name="connsiteX4" fmla="*/ 0 w 655075"/>
              <a:gd name="connsiteY4" fmla="*/ 0 h 73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75" h="733050">
                <a:moveTo>
                  <a:pt x="0" y="0"/>
                </a:moveTo>
                <a:lnTo>
                  <a:pt x="655075" y="0"/>
                </a:lnTo>
                <a:lnTo>
                  <a:pt x="655075" y="733050"/>
                </a:lnTo>
                <a:cubicBezTo>
                  <a:pt x="655075" y="376412"/>
                  <a:pt x="402102" y="78860"/>
                  <a:pt x="65808" y="10044"/>
                </a:cubicBezTo>
                <a:lnTo>
                  <a:pt x="0" y="0"/>
                </a:lnTo>
                <a:close/>
              </a:path>
            </a:pathLst>
          </a:custGeom>
          <a:solidFill>
            <a:srgbClr val="B6D9D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文本框 48"/>
          <p:cNvSpPr txBox="1"/>
          <p:nvPr/>
        </p:nvSpPr>
        <p:spPr>
          <a:xfrm>
            <a:off x="13645174" y="5165895"/>
            <a:ext cx="32802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DAD9C1"/>
                </a:solidFill>
                <a:effectLst/>
                <a:uLnTx/>
                <a:uFillTx/>
                <a:latin typeface="等线" panose="02010600030101010101" charset="-122"/>
                <a:ea typeface="等线" panose="02010600030101010101" charset="-122"/>
                <a:cs typeface="+mn-cs"/>
              </a:rPr>
              <a:t>TEMPLATE</a:t>
            </a:r>
            <a:endParaRPr kumimoji="0" lang="zh-CN" altLang="en-US" sz="2400" b="0" i="0" u="none" strike="noStrike" kern="1200" cap="none" spc="0" normalizeH="0" baseline="0" noProof="0" dirty="0">
              <a:ln>
                <a:noFill/>
              </a:ln>
              <a:solidFill>
                <a:srgbClr val="DAD9C1"/>
              </a:solidFill>
              <a:effectLst/>
              <a:uLnTx/>
              <a:uFillTx/>
              <a:latin typeface="等线" panose="02010600030101010101" charset="-122"/>
              <a:ea typeface="等线" panose="02010600030101010101" charset="-122"/>
              <a:cs typeface="+mn-cs"/>
            </a:endParaRPr>
          </a:p>
        </p:txBody>
      </p:sp>
      <p:pic>
        <p:nvPicPr>
          <p:cNvPr id="55" name="图片 5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37453" y="7224525"/>
            <a:ext cx="4181337" cy="6858000"/>
          </a:xfrm>
          <a:prstGeom prst="rect">
            <a:avLst/>
          </a:prstGeom>
        </p:spPr>
      </p:pic>
      <p:sp>
        <p:nvSpPr>
          <p:cNvPr id="61" name="文本框 60"/>
          <p:cNvSpPr txBox="1"/>
          <p:nvPr/>
        </p:nvSpPr>
        <p:spPr>
          <a:xfrm>
            <a:off x="-3963061" y="-587627"/>
            <a:ext cx="14906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7DAB96"/>
                </a:solidFill>
                <a:effectLst/>
                <a:uLnTx/>
                <a:uFillTx/>
                <a:latin typeface="新宋体" panose="02010609030101010101" pitchFamily="49" charset="-122"/>
                <a:ea typeface="新宋体" panose="02010609030101010101" pitchFamily="49" charset="-122"/>
                <a:cs typeface="+mn-cs"/>
              </a:rPr>
              <a:t>标题</a:t>
            </a:r>
          </a:p>
        </p:txBody>
      </p:sp>
      <p:sp>
        <p:nvSpPr>
          <p:cNvPr id="24" name="矩形 23"/>
          <p:cNvSpPr>
            <a:spLocks noChangeAspect="1"/>
          </p:cNvSpPr>
          <p:nvPr/>
        </p:nvSpPr>
        <p:spPr>
          <a:xfrm>
            <a:off x="10365826" y="200"/>
            <a:ext cx="1851574" cy="1825200"/>
          </a:xfrm>
          <a:prstGeom prst="rect">
            <a:avLst/>
          </a:pr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40" name="直接箭头连接符 39"/>
          <p:cNvCxnSpPr/>
          <p:nvPr/>
        </p:nvCxnSpPr>
        <p:spPr>
          <a:xfrm flipV="1">
            <a:off x="1758315" y="2649220"/>
            <a:ext cx="10160" cy="689610"/>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42" name="直接箭头连接符 41"/>
          <p:cNvCxnSpPr/>
          <p:nvPr/>
        </p:nvCxnSpPr>
        <p:spPr>
          <a:xfrm>
            <a:off x="2035175" y="2640330"/>
            <a:ext cx="3175" cy="680720"/>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45" name="直接箭头连接符 44"/>
          <p:cNvCxnSpPr/>
          <p:nvPr/>
        </p:nvCxnSpPr>
        <p:spPr>
          <a:xfrm flipV="1">
            <a:off x="3013075" y="1566545"/>
            <a:ext cx="941070" cy="825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p:nvPr/>
        </p:nvCxnSpPr>
        <p:spPr>
          <a:xfrm flipV="1">
            <a:off x="5887720" y="1553210"/>
            <a:ext cx="918210" cy="7620"/>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p:nvPr/>
        </p:nvCxnSpPr>
        <p:spPr>
          <a:xfrm flipH="1" flipV="1">
            <a:off x="3013075" y="1837690"/>
            <a:ext cx="948690" cy="5080"/>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p:nvPr/>
        </p:nvCxnSpPr>
        <p:spPr>
          <a:xfrm flipH="1">
            <a:off x="5887720" y="1828800"/>
            <a:ext cx="901065" cy="3810"/>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nvSpPr>
        <p:spPr>
          <a:xfrm>
            <a:off x="1325245" y="2865755"/>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2</a:t>
            </a:r>
          </a:p>
        </p:txBody>
      </p:sp>
      <p:sp>
        <p:nvSpPr>
          <p:cNvPr id="23" name="文本框 22"/>
          <p:cNvSpPr txBox="1"/>
          <p:nvPr/>
        </p:nvSpPr>
        <p:spPr>
          <a:xfrm>
            <a:off x="2165350" y="2865755"/>
            <a:ext cx="3067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9</a:t>
            </a:r>
          </a:p>
        </p:txBody>
      </p:sp>
      <p:sp>
        <p:nvSpPr>
          <p:cNvPr id="26" name="文本框 25"/>
          <p:cNvSpPr txBox="1"/>
          <p:nvPr/>
        </p:nvSpPr>
        <p:spPr>
          <a:xfrm>
            <a:off x="3354705" y="1192530"/>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3</a:t>
            </a:r>
          </a:p>
        </p:txBody>
      </p:sp>
      <p:sp>
        <p:nvSpPr>
          <p:cNvPr id="30" name="文本框 29"/>
          <p:cNvSpPr txBox="1"/>
          <p:nvPr/>
        </p:nvSpPr>
        <p:spPr>
          <a:xfrm>
            <a:off x="3354705" y="1921510"/>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8</a:t>
            </a:r>
          </a:p>
        </p:txBody>
      </p:sp>
      <p:sp>
        <p:nvSpPr>
          <p:cNvPr id="32" name="文本框 31"/>
          <p:cNvSpPr txBox="1"/>
          <p:nvPr/>
        </p:nvSpPr>
        <p:spPr>
          <a:xfrm>
            <a:off x="6178550" y="1914525"/>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7</a:t>
            </a:r>
          </a:p>
        </p:txBody>
      </p:sp>
      <p:sp>
        <p:nvSpPr>
          <p:cNvPr id="33" name="文本框 32"/>
          <p:cNvSpPr txBox="1"/>
          <p:nvPr/>
        </p:nvSpPr>
        <p:spPr>
          <a:xfrm>
            <a:off x="6178550" y="1104900"/>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4</a:t>
            </a:r>
          </a:p>
        </p:txBody>
      </p:sp>
      <p:cxnSp>
        <p:nvCxnSpPr>
          <p:cNvPr id="17" name="直接连接符 16"/>
          <p:cNvCxnSpPr/>
          <p:nvPr/>
        </p:nvCxnSpPr>
        <p:spPr>
          <a:xfrm>
            <a:off x="184785" y="4244340"/>
            <a:ext cx="11297285" cy="9525"/>
          </a:xfrm>
          <a:prstGeom prst="line">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sp>
        <p:nvSpPr>
          <p:cNvPr id="18" name="文本框 17"/>
          <p:cNvSpPr txBox="1"/>
          <p:nvPr/>
        </p:nvSpPr>
        <p:spPr>
          <a:xfrm>
            <a:off x="7794625" y="4476115"/>
            <a:ext cx="2857500" cy="531495"/>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4472C4"/>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Recursive Query</a:t>
            </a:r>
          </a:p>
        </p:txBody>
      </p:sp>
      <p:sp>
        <p:nvSpPr>
          <p:cNvPr id="25" name="文本框 24"/>
          <p:cNvSpPr txBox="1"/>
          <p:nvPr/>
        </p:nvSpPr>
        <p:spPr>
          <a:xfrm>
            <a:off x="7794625" y="3561080"/>
            <a:ext cx="2857500" cy="531495"/>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rgbClr val="4472C4"/>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Recursive Query</a:t>
            </a:r>
          </a:p>
        </p:txBody>
      </p:sp>
      <p:pic>
        <p:nvPicPr>
          <p:cNvPr id="89" name="图片 88"/>
          <p:cNvPicPr>
            <a:picLocks noChangeAspect="1"/>
          </p:cNvPicPr>
          <p:nvPr/>
        </p:nvPicPr>
        <p:blipFill>
          <a:blip r:embed="rId12"/>
          <a:stretch>
            <a:fillRect/>
          </a:stretch>
        </p:blipFill>
        <p:spPr>
          <a:xfrm>
            <a:off x="1325245" y="5560695"/>
            <a:ext cx="1144905" cy="1268095"/>
          </a:xfrm>
          <a:prstGeom prst="rect">
            <a:avLst/>
          </a:prstGeom>
        </p:spPr>
      </p:pic>
      <p:sp>
        <p:nvSpPr>
          <p:cNvPr id="102" name="矩形 101"/>
          <p:cNvSpPr/>
          <p:nvPr/>
        </p:nvSpPr>
        <p:spPr>
          <a:xfrm>
            <a:off x="2369185" y="6101715"/>
            <a:ext cx="1906270" cy="621030"/>
          </a:xfrm>
          <a:prstGeom prst="rect">
            <a:avLst/>
          </a:prstGeom>
          <a:noFill/>
          <a:ln>
            <a:no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User Host</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p:txBody>
      </p:sp>
      <p:cxnSp>
        <p:nvCxnSpPr>
          <p:cNvPr id="107" name="直接箭头连接符 106"/>
          <p:cNvCxnSpPr/>
          <p:nvPr/>
        </p:nvCxnSpPr>
        <p:spPr>
          <a:xfrm flipV="1">
            <a:off x="1768475" y="4799330"/>
            <a:ext cx="10160" cy="86804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cxnSp>
        <p:nvCxnSpPr>
          <p:cNvPr id="109" name="直接箭头连接符 108"/>
          <p:cNvCxnSpPr/>
          <p:nvPr/>
        </p:nvCxnSpPr>
        <p:spPr>
          <a:xfrm flipH="1">
            <a:off x="2038350" y="4819015"/>
            <a:ext cx="6985" cy="1052195"/>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19" name="文本框 118"/>
          <p:cNvSpPr txBox="1"/>
          <p:nvPr/>
        </p:nvSpPr>
        <p:spPr>
          <a:xfrm>
            <a:off x="1325245" y="5007610"/>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a:t>
            </a:r>
          </a:p>
        </p:txBody>
      </p:sp>
      <p:sp>
        <p:nvSpPr>
          <p:cNvPr id="120" name="文本框 119"/>
          <p:cNvSpPr txBox="1"/>
          <p:nvPr/>
        </p:nvSpPr>
        <p:spPr>
          <a:xfrm>
            <a:off x="2163445" y="5034915"/>
            <a:ext cx="5226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10</a:t>
            </a:r>
          </a:p>
        </p:txBody>
      </p:sp>
      <p:sp>
        <p:nvSpPr>
          <p:cNvPr id="128" name="文本框 127"/>
          <p:cNvSpPr txBox="1"/>
          <p:nvPr>
            <p:custDataLst>
              <p:tags r:id="rId1"/>
            </p:custDataLst>
          </p:nvPr>
        </p:nvSpPr>
        <p:spPr>
          <a:xfrm>
            <a:off x="2656205" y="6171565"/>
            <a:ext cx="1211580" cy="481330"/>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p:txBody>
      </p:sp>
      <p:sp>
        <p:nvSpPr>
          <p:cNvPr id="34" name="文本框 33"/>
          <p:cNvSpPr txBox="1"/>
          <p:nvPr/>
        </p:nvSpPr>
        <p:spPr>
          <a:xfrm>
            <a:off x="2470150" y="5029200"/>
            <a:ext cx="4452620" cy="531495"/>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the IP address of www.scut.edu.cn</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p:txBody>
      </p:sp>
      <p:sp>
        <p:nvSpPr>
          <p:cNvPr id="115" name="文本框 114"/>
          <p:cNvSpPr txBox="1"/>
          <p:nvPr/>
        </p:nvSpPr>
        <p:spPr>
          <a:xfrm>
            <a:off x="2592705" y="3783965"/>
            <a:ext cx="2362200" cy="469900"/>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Local Name Server</a:t>
            </a:r>
          </a:p>
        </p:txBody>
      </p:sp>
      <p:pic>
        <p:nvPicPr>
          <p:cNvPr id="93" name="图片 92"/>
          <p:cNvPicPr>
            <a:picLocks noChangeAspect="1"/>
          </p:cNvPicPr>
          <p:nvPr/>
        </p:nvPicPr>
        <p:blipFill>
          <a:blip r:embed="rId5"/>
          <a:stretch>
            <a:fillRect/>
          </a:stretch>
        </p:blipFill>
        <p:spPr>
          <a:xfrm>
            <a:off x="1405255" y="959485"/>
            <a:ext cx="1269365" cy="1584960"/>
          </a:xfrm>
          <a:prstGeom prst="rect">
            <a:avLst/>
          </a:prstGeom>
        </p:spPr>
      </p:pic>
      <p:pic>
        <p:nvPicPr>
          <p:cNvPr id="94" name="图片 93"/>
          <p:cNvPicPr>
            <a:picLocks noChangeAspect="1"/>
          </p:cNvPicPr>
          <p:nvPr/>
        </p:nvPicPr>
        <p:blipFill>
          <a:blip r:embed="rId5"/>
          <a:stretch>
            <a:fillRect/>
          </a:stretch>
        </p:blipFill>
        <p:spPr>
          <a:xfrm>
            <a:off x="4275455" y="916305"/>
            <a:ext cx="1269365" cy="1584960"/>
          </a:xfrm>
          <a:prstGeom prst="rect">
            <a:avLst/>
          </a:prstGeom>
        </p:spPr>
      </p:pic>
      <p:cxnSp>
        <p:nvCxnSpPr>
          <p:cNvPr id="35" name="直接连接符 34"/>
          <p:cNvCxnSpPr/>
          <p:nvPr>
            <p:custDataLst>
              <p:tags r:id="rId2"/>
            </p:custDataLst>
          </p:nvPr>
        </p:nvCxnSpPr>
        <p:spPr>
          <a:xfrm>
            <a:off x="655964" y="1104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104" name="矩形 103"/>
          <p:cNvSpPr/>
          <p:nvPr/>
        </p:nvSpPr>
        <p:spPr>
          <a:xfrm>
            <a:off x="0" y="2003425"/>
            <a:ext cx="1507490" cy="342265"/>
          </a:xfrm>
          <a:prstGeom prst="rect">
            <a:avLst/>
          </a:prstGeom>
          <a:noFill/>
          <a:ln>
            <a:solidFill>
              <a:srgbClr val="000000">
                <a:alpha val="0"/>
              </a:srgb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x.root-servers.net</a:t>
            </a:r>
          </a:p>
        </p:txBody>
      </p:sp>
      <p:sp>
        <p:nvSpPr>
          <p:cNvPr id="105" name="矩形 104"/>
          <p:cNvSpPr/>
          <p:nvPr/>
        </p:nvSpPr>
        <p:spPr>
          <a:xfrm>
            <a:off x="3799205" y="3084830"/>
            <a:ext cx="1745615" cy="600710"/>
          </a:xfrm>
          <a:prstGeom prst="rect">
            <a:avLst/>
          </a:prstGeom>
          <a:noFill/>
          <a:ln>
            <a:solidFill>
              <a:srgbClr val="000000">
                <a:alpha val="0"/>
              </a:srgb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x.dns.cn</a:t>
            </a:r>
          </a:p>
        </p:txBody>
      </p:sp>
      <p:sp>
        <p:nvSpPr>
          <p:cNvPr id="106" name="矩形 105"/>
          <p:cNvSpPr/>
          <p:nvPr/>
        </p:nvSpPr>
        <p:spPr>
          <a:xfrm>
            <a:off x="6642100" y="3084830"/>
            <a:ext cx="2120900" cy="610870"/>
          </a:xfrm>
          <a:prstGeom prst="rect">
            <a:avLst/>
          </a:prstGeom>
          <a:noFill/>
          <a:ln>
            <a:solidFill>
              <a:srgbClr val="000000">
                <a:alpha val="0"/>
              </a:srgb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dns.edu.cn</a:t>
            </a:r>
          </a:p>
        </p:txBody>
      </p:sp>
      <p:sp>
        <p:nvSpPr>
          <p:cNvPr id="116" name="文本框 115"/>
          <p:cNvSpPr txBox="1"/>
          <p:nvPr/>
        </p:nvSpPr>
        <p:spPr>
          <a:xfrm>
            <a:off x="0" y="1192530"/>
            <a:ext cx="1448435" cy="64516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Root Name Server</a:t>
            </a:r>
          </a:p>
        </p:txBody>
      </p:sp>
      <p:sp>
        <p:nvSpPr>
          <p:cNvPr id="117" name="文本框 116"/>
          <p:cNvSpPr txBox="1"/>
          <p:nvPr/>
        </p:nvSpPr>
        <p:spPr>
          <a:xfrm>
            <a:off x="3867785" y="2498725"/>
            <a:ext cx="1576705" cy="478155"/>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TLD Name Server</a:t>
            </a:r>
          </a:p>
        </p:txBody>
      </p:sp>
      <p:sp>
        <p:nvSpPr>
          <p:cNvPr id="118" name="文本框 117"/>
          <p:cNvSpPr txBox="1"/>
          <p:nvPr/>
        </p:nvSpPr>
        <p:spPr>
          <a:xfrm>
            <a:off x="6497955" y="2498725"/>
            <a:ext cx="2265045" cy="896620"/>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Authoritative Name Server</a:t>
            </a:r>
          </a:p>
        </p:txBody>
      </p:sp>
      <p:sp>
        <p:nvSpPr>
          <p:cNvPr id="97" name="文本框 96"/>
          <p:cNvSpPr txBox="1"/>
          <p:nvPr/>
        </p:nvSpPr>
        <p:spPr>
          <a:xfrm>
            <a:off x="9467215" y="2527300"/>
            <a:ext cx="2265045" cy="896620"/>
          </a:xfrm>
          <a:prstGeom prst="rect">
            <a:avLst/>
          </a:prstGeom>
          <a:noFill/>
        </p:spPr>
        <p:txBody>
          <a:bodyPr wrap="squar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Authoritative Name Server</a:t>
            </a:r>
          </a:p>
        </p:txBody>
      </p:sp>
      <p:sp>
        <p:nvSpPr>
          <p:cNvPr id="130" name="矩形 129"/>
          <p:cNvSpPr/>
          <p:nvPr/>
        </p:nvSpPr>
        <p:spPr>
          <a:xfrm>
            <a:off x="9681210" y="3094990"/>
            <a:ext cx="2120900" cy="610870"/>
          </a:xfrm>
          <a:prstGeom prst="rect">
            <a:avLst/>
          </a:prstGeom>
          <a:noFill/>
          <a:ln>
            <a:solidFill>
              <a:srgbClr val="000000">
                <a:alpha val="0"/>
              </a:srgb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x.scut.edu.cn</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endParaRPr>
          </a:p>
        </p:txBody>
      </p:sp>
      <p:pic>
        <p:nvPicPr>
          <p:cNvPr id="96" name="图片 95"/>
          <p:cNvPicPr>
            <a:picLocks noChangeAspect="1"/>
          </p:cNvPicPr>
          <p:nvPr/>
        </p:nvPicPr>
        <p:blipFill>
          <a:blip r:embed="rId5"/>
          <a:stretch>
            <a:fillRect/>
          </a:stretch>
        </p:blipFill>
        <p:spPr>
          <a:xfrm>
            <a:off x="10067290" y="916305"/>
            <a:ext cx="1269365" cy="1584960"/>
          </a:xfrm>
          <a:prstGeom prst="rect">
            <a:avLst/>
          </a:prstGeom>
        </p:spPr>
      </p:pic>
      <p:sp>
        <p:nvSpPr>
          <p:cNvPr id="7" name="文本框 6"/>
          <p:cNvSpPr txBox="1"/>
          <p:nvPr>
            <p:custDataLst>
              <p:tags r:id="rId3"/>
            </p:custDataLst>
          </p:nvPr>
        </p:nvSpPr>
        <p:spPr>
          <a:xfrm>
            <a:off x="1186815" y="351790"/>
            <a:ext cx="10920095" cy="84074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7CA495"/>
                </a:solidFill>
                <a:effectLst/>
                <a:uLnTx/>
                <a:uFillTx/>
                <a:latin typeface="Arial" panose="020B0604020202020204" pitchFamily="34" charset="0"/>
                <a:ea typeface="新宋体" panose="02010609030101010101" pitchFamily="49" charset="-122"/>
                <a:cs typeface="Arial" panose="020B0604020202020204" pitchFamily="34" charset="0"/>
              </a:rPr>
              <a:t>Resolve Domain Names--Recursive Query</a:t>
            </a:r>
          </a:p>
        </p:txBody>
      </p:sp>
      <p:cxnSp>
        <p:nvCxnSpPr>
          <p:cNvPr id="36" name="直接箭头连接符 35"/>
          <p:cNvCxnSpPr/>
          <p:nvPr/>
        </p:nvCxnSpPr>
        <p:spPr>
          <a:xfrm flipV="1">
            <a:off x="8763000" y="1545590"/>
            <a:ext cx="918210" cy="7620"/>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8986520" y="1104900"/>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5</a:t>
            </a:r>
          </a:p>
        </p:txBody>
      </p:sp>
      <p:cxnSp>
        <p:nvCxnSpPr>
          <p:cNvPr id="47" name="直接箭头连接符 46"/>
          <p:cNvCxnSpPr/>
          <p:nvPr/>
        </p:nvCxnSpPr>
        <p:spPr>
          <a:xfrm flipH="1">
            <a:off x="8763000" y="1815465"/>
            <a:ext cx="901065" cy="3810"/>
          </a:xfrm>
          <a:prstGeom prst="straightConnector1">
            <a:avLst/>
          </a:prstGeom>
          <a:ln>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51" name="文本框 50"/>
          <p:cNvSpPr txBox="1"/>
          <p:nvPr/>
        </p:nvSpPr>
        <p:spPr>
          <a:xfrm>
            <a:off x="8986520" y="1914525"/>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6</a:t>
            </a:r>
          </a:p>
        </p:txBody>
      </p:sp>
      <p:cxnSp>
        <p:nvCxnSpPr>
          <p:cNvPr id="4" name="直接箭头连接符 3"/>
          <p:cNvCxnSpPr/>
          <p:nvPr/>
        </p:nvCxnSpPr>
        <p:spPr>
          <a:xfrm>
            <a:off x="2162175" y="2611755"/>
            <a:ext cx="3175" cy="680720"/>
          </a:xfrm>
          <a:prstGeom prst="straightConnector1">
            <a:avLst/>
          </a:prstGeom>
          <a:ln>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2411095" y="2865755"/>
            <a:ext cx="2444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rPr>
              <a:t>3</a:t>
            </a: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cxnSp>
        <p:nvCxnSpPr>
          <p:cNvPr id="3" name="直接箭头连接符 2"/>
          <p:cNvCxnSpPr/>
          <p:nvPr/>
        </p:nvCxnSpPr>
        <p:spPr>
          <a:xfrm flipV="1">
            <a:off x="2457450" y="2165350"/>
            <a:ext cx="1719580" cy="1204595"/>
          </a:xfrm>
          <a:prstGeom prst="straightConnector1">
            <a:avLst/>
          </a:prstGeom>
          <a:ln>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3235960" y="2272030"/>
            <a:ext cx="3194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rPr>
              <a:t>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00">
        <p15:prstTrans prst="peelOff"/>
      </p:transition>
    </mc:Choice>
    <mc:Fallback xmlns="">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1400" decel="48500" fill="hold" nodeType="withEffect">
                                  <p:stCondLst>
                                    <p:cond delay="300"/>
                                  </p:stCondLst>
                                  <p:childTnLst>
                                    <p:animRot by="5400000">
                                      <p:cBhvr>
                                        <p:cTn id="6" dur="1250" fill="hold"/>
                                        <p:tgtEl>
                                          <p:spTgt spid="2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fill="hold"/>
                                        <p:tgtEl>
                                          <p:spTgt spid="89"/>
                                        </p:tgtEl>
                                        <p:attrNameLst>
                                          <p:attrName>ppt_x</p:attrName>
                                        </p:attrNameLst>
                                      </p:cBhvr>
                                      <p:tavLst>
                                        <p:tav tm="0">
                                          <p:val>
                                            <p:strVal val="#ppt_x"/>
                                          </p:val>
                                        </p:tav>
                                        <p:tav tm="100000">
                                          <p:val>
                                            <p:strVal val="#ppt_x"/>
                                          </p:val>
                                        </p:tav>
                                      </p:tavLst>
                                    </p:anim>
                                    <p:anim calcmode="lin" valueType="num">
                                      <p:cBhvr additive="base">
                                        <p:cTn id="12" dur="500" fill="hold"/>
                                        <p:tgtEl>
                                          <p:spTgt spid="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500" fill="hold"/>
                                        <p:tgtEl>
                                          <p:spTgt spid="107"/>
                                        </p:tgtEl>
                                        <p:attrNameLst>
                                          <p:attrName>ppt_x</p:attrName>
                                        </p:attrNameLst>
                                      </p:cBhvr>
                                      <p:tavLst>
                                        <p:tav tm="0">
                                          <p:val>
                                            <p:strVal val="#ppt_x"/>
                                          </p:val>
                                        </p:tav>
                                        <p:tav tm="100000">
                                          <p:val>
                                            <p:strVal val="#ppt_x"/>
                                          </p:val>
                                        </p:tav>
                                      </p:tavLst>
                                    </p:anim>
                                    <p:anim calcmode="lin" valueType="num">
                                      <p:cBhvr additive="base">
                                        <p:cTn id="16" dur="500" fill="hold"/>
                                        <p:tgtEl>
                                          <p:spTgt spid="10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anim calcmode="lin" valueType="num">
                                      <p:cBhvr additive="base">
                                        <p:cTn id="23" dur="500" fill="hold"/>
                                        <p:tgtEl>
                                          <p:spTgt spid="119"/>
                                        </p:tgtEl>
                                        <p:attrNameLst>
                                          <p:attrName>ppt_x</p:attrName>
                                        </p:attrNameLst>
                                      </p:cBhvr>
                                      <p:tavLst>
                                        <p:tav tm="0">
                                          <p:val>
                                            <p:strVal val="#ppt_x"/>
                                          </p:val>
                                        </p:tav>
                                        <p:tav tm="100000">
                                          <p:val>
                                            <p:strVal val="#ppt_x"/>
                                          </p:val>
                                        </p:tav>
                                      </p:tavLst>
                                    </p:anim>
                                    <p:anim calcmode="lin" valueType="num">
                                      <p:cBhvr additive="base">
                                        <p:cTn id="24" dur="500" fill="hold"/>
                                        <p:tgtEl>
                                          <p:spTgt spid="1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additive="base">
                                        <p:cTn id="27" dur="500" fill="hold"/>
                                        <p:tgtEl>
                                          <p:spTgt spid="92"/>
                                        </p:tgtEl>
                                        <p:attrNameLst>
                                          <p:attrName>ppt_x</p:attrName>
                                        </p:attrNameLst>
                                      </p:cBhvr>
                                      <p:tavLst>
                                        <p:tav tm="0">
                                          <p:val>
                                            <p:strVal val="#ppt_x"/>
                                          </p:val>
                                        </p:tav>
                                        <p:tav tm="100000">
                                          <p:val>
                                            <p:strVal val="#ppt_x"/>
                                          </p:val>
                                        </p:tav>
                                      </p:tavLst>
                                    </p:anim>
                                    <p:anim calcmode="lin" valueType="num">
                                      <p:cBhvr additive="base">
                                        <p:cTn id="28" dur="500" fill="hold"/>
                                        <p:tgtEl>
                                          <p:spTgt spid="9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 calcmode="lin" valueType="num">
                                      <p:cBhvr additive="base">
                                        <p:cTn id="31" dur="500" fill="hold"/>
                                        <p:tgtEl>
                                          <p:spTgt spid="115"/>
                                        </p:tgtEl>
                                        <p:attrNameLst>
                                          <p:attrName>ppt_x</p:attrName>
                                        </p:attrNameLst>
                                      </p:cBhvr>
                                      <p:tavLst>
                                        <p:tav tm="0">
                                          <p:val>
                                            <p:strVal val="#ppt_x"/>
                                          </p:val>
                                        </p:tav>
                                        <p:tav tm="100000">
                                          <p:val>
                                            <p:strVal val="#ppt_x"/>
                                          </p:val>
                                        </p:tav>
                                      </p:tavLst>
                                    </p:anim>
                                    <p:anim calcmode="lin" valueType="num">
                                      <p:cBhvr additive="base">
                                        <p:cTn id="32" dur="500" fill="hold"/>
                                        <p:tgtEl>
                                          <p:spTgt spid="1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anim calcmode="lin" valueType="num">
                                      <p:cBhvr additive="base">
                                        <p:cTn id="35" dur="500" fill="hold"/>
                                        <p:tgtEl>
                                          <p:spTgt spid="102"/>
                                        </p:tgtEl>
                                        <p:attrNameLst>
                                          <p:attrName>ppt_x</p:attrName>
                                        </p:attrNameLst>
                                      </p:cBhvr>
                                      <p:tavLst>
                                        <p:tav tm="0">
                                          <p:val>
                                            <p:strVal val="#ppt_x"/>
                                          </p:val>
                                        </p:tav>
                                        <p:tav tm="100000">
                                          <p:val>
                                            <p:strVal val="#ppt_x"/>
                                          </p:val>
                                        </p:tav>
                                      </p:tavLst>
                                    </p:anim>
                                    <p:anim calcmode="lin" valueType="num">
                                      <p:cBhvr additive="base">
                                        <p:cTn id="36"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ppt_x"/>
                                          </p:val>
                                        </p:tav>
                                        <p:tav tm="100000">
                                          <p:val>
                                            <p:strVal val="#ppt_x"/>
                                          </p:val>
                                        </p:tav>
                                      </p:tavLst>
                                    </p:anim>
                                    <p:anim calcmode="lin" valueType="num">
                                      <p:cBhvr additive="base">
                                        <p:cTn id="42" dur="500" fill="hold"/>
                                        <p:tgtEl>
                                          <p:spTgt spid="4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anim calcmode="lin" valueType="num">
                                      <p:cBhvr additive="base">
                                        <p:cTn id="57" dur="500" fill="hold"/>
                                        <p:tgtEl>
                                          <p:spTgt spid="93"/>
                                        </p:tgtEl>
                                        <p:attrNameLst>
                                          <p:attrName>ppt_x</p:attrName>
                                        </p:attrNameLst>
                                      </p:cBhvr>
                                      <p:tavLst>
                                        <p:tav tm="0">
                                          <p:val>
                                            <p:strVal val="#ppt_x"/>
                                          </p:val>
                                        </p:tav>
                                        <p:tav tm="100000">
                                          <p:val>
                                            <p:strVal val="#ppt_x"/>
                                          </p:val>
                                        </p:tav>
                                      </p:tavLst>
                                    </p:anim>
                                    <p:anim calcmode="lin" valueType="num">
                                      <p:cBhvr additive="base">
                                        <p:cTn id="58" dur="500" fill="hold"/>
                                        <p:tgtEl>
                                          <p:spTgt spid="9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anim calcmode="lin" valueType="num">
                                      <p:cBhvr additive="base">
                                        <p:cTn id="61" dur="500" fill="hold"/>
                                        <p:tgtEl>
                                          <p:spTgt spid="116"/>
                                        </p:tgtEl>
                                        <p:attrNameLst>
                                          <p:attrName>ppt_x</p:attrName>
                                        </p:attrNameLst>
                                      </p:cBhvr>
                                      <p:tavLst>
                                        <p:tav tm="0">
                                          <p:val>
                                            <p:strVal val="#ppt_x"/>
                                          </p:val>
                                        </p:tav>
                                        <p:tav tm="100000">
                                          <p:val>
                                            <p:strVal val="#ppt_x"/>
                                          </p:val>
                                        </p:tav>
                                      </p:tavLst>
                                    </p:anim>
                                    <p:anim calcmode="lin" valueType="num">
                                      <p:cBhvr additive="base">
                                        <p:cTn id="62" dur="500" fill="hold"/>
                                        <p:tgtEl>
                                          <p:spTgt spid="11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anim calcmode="lin" valueType="num">
                                      <p:cBhvr additive="base">
                                        <p:cTn id="65" dur="500" fill="hold"/>
                                        <p:tgtEl>
                                          <p:spTgt spid="104"/>
                                        </p:tgtEl>
                                        <p:attrNameLst>
                                          <p:attrName>ppt_x</p:attrName>
                                        </p:attrNameLst>
                                      </p:cBhvr>
                                      <p:tavLst>
                                        <p:tav tm="0">
                                          <p:val>
                                            <p:strVal val="#ppt_x"/>
                                          </p:val>
                                        </p:tav>
                                        <p:tav tm="100000">
                                          <p:val>
                                            <p:strVal val="#ppt_x"/>
                                          </p:val>
                                        </p:tav>
                                      </p:tavLst>
                                    </p:anim>
                                    <p:anim calcmode="lin" valueType="num">
                                      <p:cBhvr additive="base">
                                        <p:cTn id="66"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500" fill="hold"/>
                                        <p:tgtEl>
                                          <p:spTgt spid="4"/>
                                        </p:tgtEl>
                                        <p:attrNameLst>
                                          <p:attrName>ppt_x</p:attrName>
                                        </p:attrNameLst>
                                      </p:cBhvr>
                                      <p:tavLst>
                                        <p:tav tm="0">
                                          <p:val>
                                            <p:strVal val="#ppt_x"/>
                                          </p:val>
                                        </p:tav>
                                        <p:tav tm="100000">
                                          <p:val>
                                            <p:strVal val="#ppt_x"/>
                                          </p:val>
                                        </p:tav>
                                      </p:tavLst>
                                    </p:anim>
                                    <p:anim calcmode="lin" valueType="num">
                                      <p:cBhvr additive="base">
                                        <p:cTn id="72" dur="500" fill="hold"/>
                                        <p:tgtEl>
                                          <p:spTgt spid="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500" fill="hold"/>
                                        <p:tgtEl>
                                          <p:spTgt spid="5"/>
                                        </p:tgtEl>
                                        <p:attrNameLst>
                                          <p:attrName>ppt_x</p:attrName>
                                        </p:attrNameLst>
                                      </p:cBhvr>
                                      <p:tavLst>
                                        <p:tav tm="0">
                                          <p:val>
                                            <p:strVal val="#ppt_x"/>
                                          </p:val>
                                        </p:tav>
                                        <p:tav tm="100000">
                                          <p:val>
                                            <p:strVal val="#ppt_x"/>
                                          </p:val>
                                        </p:tav>
                                      </p:tavLst>
                                    </p:anim>
                                    <p:anim calcmode="lin" valueType="num">
                                      <p:cBhvr additive="base">
                                        <p:cTn id="76" dur="5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ppt_x"/>
                                          </p:val>
                                        </p:tav>
                                        <p:tav tm="100000">
                                          <p:val>
                                            <p:strVal val="#ppt_x"/>
                                          </p:val>
                                        </p:tav>
                                      </p:tavLst>
                                    </p:anim>
                                    <p:anim calcmode="lin" valueType="num">
                                      <p:cBhvr additive="base">
                                        <p:cTn id="80" dur="500" fill="hold"/>
                                        <p:tgtEl>
                                          <p:spTgt spid="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17"/>
                                        </p:tgtEl>
                                        <p:attrNameLst>
                                          <p:attrName>style.visibility</p:attrName>
                                        </p:attrNameLst>
                                      </p:cBhvr>
                                      <p:to>
                                        <p:strVal val="visible"/>
                                      </p:to>
                                    </p:set>
                                    <p:anim calcmode="lin" valueType="num">
                                      <p:cBhvr additive="base">
                                        <p:cTn id="87" dur="500" fill="hold"/>
                                        <p:tgtEl>
                                          <p:spTgt spid="117"/>
                                        </p:tgtEl>
                                        <p:attrNameLst>
                                          <p:attrName>ppt_x</p:attrName>
                                        </p:attrNameLst>
                                      </p:cBhvr>
                                      <p:tavLst>
                                        <p:tav tm="0">
                                          <p:val>
                                            <p:strVal val="#ppt_x"/>
                                          </p:val>
                                        </p:tav>
                                        <p:tav tm="100000">
                                          <p:val>
                                            <p:strVal val="#ppt_x"/>
                                          </p:val>
                                        </p:tav>
                                      </p:tavLst>
                                    </p:anim>
                                    <p:anim calcmode="lin" valueType="num">
                                      <p:cBhvr additive="base">
                                        <p:cTn id="88" dur="500" fill="hold"/>
                                        <p:tgtEl>
                                          <p:spTgt spid="11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05"/>
                                        </p:tgtEl>
                                        <p:attrNameLst>
                                          <p:attrName>style.visibility</p:attrName>
                                        </p:attrNameLst>
                                      </p:cBhvr>
                                      <p:to>
                                        <p:strVal val="visible"/>
                                      </p:to>
                                    </p:set>
                                    <p:anim calcmode="lin" valueType="num">
                                      <p:cBhvr additive="base">
                                        <p:cTn id="91" dur="500" fill="hold"/>
                                        <p:tgtEl>
                                          <p:spTgt spid="105"/>
                                        </p:tgtEl>
                                        <p:attrNameLst>
                                          <p:attrName>ppt_x</p:attrName>
                                        </p:attrNameLst>
                                      </p:cBhvr>
                                      <p:tavLst>
                                        <p:tav tm="0">
                                          <p:val>
                                            <p:strVal val="#ppt_x"/>
                                          </p:val>
                                        </p:tav>
                                        <p:tav tm="100000">
                                          <p:val>
                                            <p:strVal val="#ppt_x"/>
                                          </p:val>
                                        </p:tav>
                                      </p:tavLst>
                                    </p:anim>
                                    <p:anim calcmode="lin" valueType="num">
                                      <p:cBhvr additive="base">
                                        <p:cTn id="92" dur="500" fill="hold"/>
                                        <p:tgtEl>
                                          <p:spTgt spid="105"/>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94"/>
                                        </p:tgtEl>
                                        <p:attrNameLst>
                                          <p:attrName>style.visibility</p:attrName>
                                        </p:attrNameLst>
                                      </p:cBhvr>
                                      <p:to>
                                        <p:strVal val="visible"/>
                                      </p:to>
                                    </p:set>
                                    <p:anim calcmode="lin" valueType="num">
                                      <p:cBhvr additive="base">
                                        <p:cTn id="95" dur="500" fill="hold"/>
                                        <p:tgtEl>
                                          <p:spTgt spid="94"/>
                                        </p:tgtEl>
                                        <p:attrNameLst>
                                          <p:attrName>ppt_x</p:attrName>
                                        </p:attrNameLst>
                                      </p:cBhvr>
                                      <p:tavLst>
                                        <p:tav tm="0">
                                          <p:val>
                                            <p:strVal val="#ppt_x"/>
                                          </p:val>
                                        </p:tav>
                                        <p:tav tm="100000">
                                          <p:val>
                                            <p:strVal val="#ppt_x"/>
                                          </p:val>
                                        </p:tav>
                                      </p:tavLst>
                                    </p:anim>
                                    <p:anim calcmode="lin" valueType="num">
                                      <p:cBhvr additive="base">
                                        <p:cTn id="96"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additive="base">
                                        <p:cTn id="101" dur="500" fill="hold"/>
                                        <p:tgtEl>
                                          <p:spTgt spid="26"/>
                                        </p:tgtEl>
                                        <p:attrNameLst>
                                          <p:attrName>ppt_x</p:attrName>
                                        </p:attrNameLst>
                                      </p:cBhvr>
                                      <p:tavLst>
                                        <p:tav tm="0">
                                          <p:val>
                                            <p:strVal val="#ppt_x"/>
                                          </p:val>
                                        </p:tav>
                                        <p:tav tm="100000">
                                          <p:val>
                                            <p:strVal val="#ppt_x"/>
                                          </p:val>
                                        </p:tav>
                                      </p:tavLst>
                                    </p:anim>
                                    <p:anim calcmode="lin" valueType="num">
                                      <p:cBhvr additive="base">
                                        <p:cTn id="102" dur="500" fill="hold"/>
                                        <p:tgtEl>
                                          <p:spTgt spid="26"/>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additive="base">
                                        <p:cTn id="105" dur="500" fill="hold"/>
                                        <p:tgtEl>
                                          <p:spTgt spid="45"/>
                                        </p:tgtEl>
                                        <p:attrNameLst>
                                          <p:attrName>ppt_x</p:attrName>
                                        </p:attrNameLst>
                                      </p:cBhvr>
                                      <p:tavLst>
                                        <p:tav tm="0">
                                          <p:val>
                                            <p:strVal val="#ppt_x"/>
                                          </p:val>
                                        </p:tav>
                                        <p:tav tm="100000">
                                          <p:val>
                                            <p:strVal val="#ppt_x"/>
                                          </p:val>
                                        </p:tav>
                                      </p:tavLst>
                                    </p:anim>
                                    <p:anim calcmode="lin" valueType="num">
                                      <p:cBhvr additive="base">
                                        <p:cTn id="106" dur="500" fill="hold"/>
                                        <p:tgtEl>
                                          <p:spTgt spid="45"/>
                                        </p:tgtEl>
                                        <p:attrNameLst>
                                          <p:attrName>ppt_y</p:attrName>
                                        </p:attrNameLst>
                                      </p:cBhvr>
                                      <p:tavLst>
                                        <p:tav tm="0">
                                          <p:val>
                                            <p:strVal val="1+#ppt_h/2"/>
                                          </p:val>
                                        </p:tav>
                                        <p:tav tm="100000">
                                          <p:val>
                                            <p:strVal val="#ppt_y"/>
                                          </p:val>
                                        </p:tav>
                                      </p:tavLst>
                                    </p:anim>
                                  </p:childTnLst>
                                </p:cTn>
                              </p:par>
                              <p:par>
                                <p:cTn id="107" presetID="2" presetClass="exit" presetSubtype="4" fill="hold" grpId="2" nodeType="withEffect">
                                  <p:stCondLst>
                                    <p:cond delay="0"/>
                                  </p:stCondLst>
                                  <p:childTnLst>
                                    <p:anim calcmode="lin" valueType="num">
                                      <p:cBhvr additive="base">
                                        <p:cTn id="108" dur="500"/>
                                        <p:tgtEl>
                                          <p:spTgt spid="5"/>
                                        </p:tgtEl>
                                        <p:attrNameLst>
                                          <p:attrName>ppt_x</p:attrName>
                                        </p:attrNameLst>
                                      </p:cBhvr>
                                      <p:tavLst>
                                        <p:tav tm="0">
                                          <p:val>
                                            <p:strVal val="ppt_x"/>
                                          </p:val>
                                        </p:tav>
                                        <p:tav tm="100000">
                                          <p:val>
                                            <p:strVal val="ppt_x"/>
                                          </p:val>
                                        </p:tav>
                                      </p:tavLst>
                                    </p:anim>
                                    <p:anim calcmode="lin" valueType="num">
                                      <p:cBhvr additive="base">
                                        <p:cTn id="109" dur="500"/>
                                        <p:tgtEl>
                                          <p:spTgt spid="5"/>
                                        </p:tgtEl>
                                        <p:attrNameLst>
                                          <p:attrName>ppt_y</p:attrName>
                                        </p:attrNameLst>
                                      </p:cBhvr>
                                      <p:tavLst>
                                        <p:tav tm="0">
                                          <p:val>
                                            <p:strVal val="ppt_y"/>
                                          </p:val>
                                        </p:tav>
                                        <p:tav tm="100000">
                                          <p:val>
                                            <p:strVal val="1+ppt_h/2"/>
                                          </p:val>
                                        </p:tav>
                                      </p:tavLst>
                                    </p:anim>
                                    <p:set>
                                      <p:cBhvr>
                                        <p:cTn id="110" dur="1" fill="hold">
                                          <p:stCondLst>
                                            <p:cond delay="499"/>
                                          </p:stCondLst>
                                        </p:cTn>
                                        <p:tgtEl>
                                          <p:spTgt spid="5"/>
                                        </p:tgtEl>
                                        <p:attrNameLst>
                                          <p:attrName>style.visibility</p:attrName>
                                        </p:attrNameLst>
                                      </p:cBhvr>
                                      <p:to>
                                        <p:strVal val="hidden"/>
                                      </p:to>
                                    </p:set>
                                  </p:childTnLst>
                                </p:cTn>
                              </p:par>
                              <p:par>
                                <p:cTn id="111" presetID="2" presetClass="exit" presetSubtype="4" fill="hold" grpId="2" nodeType="withEffect">
                                  <p:stCondLst>
                                    <p:cond delay="0"/>
                                  </p:stCondLst>
                                  <p:childTnLst>
                                    <p:anim calcmode="lin" valueType="num">
                                      <p:cBhvr additive="base">
                                        <p:cTn id="112" dur="500"/>
                                        <p:tgtEl>
                                          <p:spTgt spid="10"/>
                                        </p:tgtEl>
                                        <p:attrNameLst>
                                          <p:attrName>ppt_x</p:attrName>
                                        </p:attrNameLst>
                                      </p:cBhvr>
                                      <p:tavLst>
                                        <p:tav tm="0">
                                          <p:val>
                                            <p:strVal val="ppt_x"/>
                                          </p:val>
                                        </p:tav>
                                        <p:tav tm="100000">
                                          <p:val>
                                            <p:strVal val="ppt_x"/>
                                          </p:val>
                                        </p:tav>
                                      </p:tavLst>
                                    </p:anim>
                                    <p:anim calcmode="lin" valueType="num">
                                      <p:cBhvr additive="base">
                                        <p:cTn id="113" dur="500"/>
                                        <p:tgtEl>
                                          <p:spTgt spid="10"/>
                                        </p:tgtEl>
                                        <p:attrNameLst>
                                          <p:attrName>ppt_y</p:attrName>
                                        </p:attrNameLst>
                                      </p:cBhvr>
                                      <p:tavLst>
                                        <p:tav tm="0">
                                          <p:val>
                                            <p:strVal val="ppt_y"/>
                                          </p:val>
                                        </p:tav>
                                        <p:tav tm="100000">
                                          <p:val>
                                            <p:strVal val="1+ppt_h/2"/>
                                          </p:val>
                                        </p:tav>
                                      </p:tavLst>
                                    </p:anim>
                                    <p:set>
                                      <p:cBhvr>
                                        <p:cTn id="114" dur="1" fill="hold">
                                          <p:stCondLst>
                                            <p:cond delay="499"/>
                                          </p:stCondLst>
                                        </p:cTn>
                                        <p:tgtEl>
                                          <p:spTgt spid="10"/>
                                        </p:tgtEl>
                                        <p:attrNameLst>
                                          <p:attrName>style.visibility</p:attrName>
                                        </p:attrNameLst>
                                      </p:cBhvr>
                                      <p:to>
                                        <p:strVal val="hidden"/>
                                      </p:to>
                                    </p:set>
                                  </p:childTnLst>
                                </p:cTn>
                              </p:par>
                              <p:par>
                                <p:cTn id="115" presetID="2" presetClass="exit" presetSubtype="4" fill="hold" nodeType="withEffect">
                                  <p:stCondLst>
                                    <p:cond delay="0"/>
                                  </p:stCondLst>
                                  <p:childTnLst>
                                    <p:anim calcmode="lin" valueType="num">
                                      <p:cBhvr additive="base">
                                        <p:cTn id="116" dur="500"/>
                                        <p:tgtEl>
                                          <p:spTgt spid="3"/>
                                        </p:tgtEl>
                                        <p:attrNameLst>
                                          <p:attrName>ppt_x</p:attrName>
                                        </p:attrNameLst>
                                      </p:cBhvr>
                                      <p:tavLst>
                                        <p:tav tm="0">
                                          <p:val>
                                            <p:strVal val="ppt_x"/>
                                          </p:val>
                                        </p:tav>
                                        <p:tav tm="100000">
                                          <p:val>
                                            <p:strVal val="ppt_x"/>
                                          </p:val>
                                        </p:tav>
                                      </p:tavLst>
                                    </p:anim>
                                    <p:anim calcmode="lin" valueType="num">
                                      <p:cBhvr additive="base">
                                        <p:cTn id="117" dur="500"/>
                                        <p:tgtEl>
                                          <p:spTgt spid="3"/>
                                        </p:tgtEl>
                                        <p:attrNameLst>
                                          <p:attrName>ppt_y</p:attrName>
                                        </p:attrNameLst>
                                      </p:cBhvr>
                                      <p:tavLst>
                                        <p:tav tm="0">
                                          <p:val>
                                            <p:strVal val="ppt_y"/>
                                          </p:val>
                                        </p:tav>
                                        <p:tav tm="100000">
                                          <p:val>
                                            <p:strVal val="1+ppt_h/2"/>
                                          </p:val>
                                        </p:tav>
                                      </p:tavLst>
                                    </p:anim>
                                    <p:set>
                                      <p:cBhvr>
                                        <p:cTn id="118" dur="1" fill="hold">
                                          <p:stCondLst>
                                            <p:cond delay="499"/>
                                          </p:stCondLst>
                                        </p:cTn>
                                        <p:tgtEl>
                                          <p:spTgt spid="3"/>
                                        </p:tgtEl>
                                        <p:attrNameLst>
                                          <p:attrName>style.visibility</p:attrName>
                                        </p:attrNameLst>
                                      </p:cBhvr>
                                      <p:to>
                                        <p:strVal val="hidden"/>
                                      </p:to>
                                    </p:set>
                                  </p:childTnLst>
                                </p:cTn>
                              </p:par>
                              <p:par>
                                <p:cTn id="119" presetID="2" presetClass="exit" presetSubtype="4" fill="hold" nodeType="withEffect">
                                  <p:stCondLst>
                                    <p:cond delay="0"/>
                                  </p:stCondLst>
                                  <p:childTnLst>
                                    <p:anim calcmode="lin" valueType="num">
                                      <p:cBhvr additive="base">
                                        <p:cTn id="120" dur="500"/>
                                        <p:tgtEl>
                                          <p:spTgt spid="4"/>
                                        </p:tgtEl>
                                        <p:attrNameLst>
                                          <p:attrName>ppt_x</p:attrName>
                                        </p:attrNameLst>
                                      </p:cBhvr>
                                      <p:tavLst>
                                        <p:tav tm="0">
                                          <p:val>
                                            <p:strVal val="ppt_x"/>
                                          </p:val>
                                        </p:tav>
                                        <p:tav tm="100000">
                                          <p:val>
                                            <p:strVal val="ppt_x"/>
                                          </p:val>
                                        </p:tav>
                                      </p:tavLst>
                                    </p:anim>
                                    <p:anim calcmode="lin" valueType="num">
                                      <p:cBhvr additive="base">
                                        <p:cTn id="121" dur="500"/>
                                        <p:tgtEl>
                                          <p:spTgt spid="4"/>
                                        </p:tgtEl>
                                        <p:attrNameLst>
                                          <p:attrName>ppt_y</p:attrName>
                                        </p:attrNameLst>
                                      </p:cBhvr>
                                      <p:tavLst>
                                        <p:tav tm="0">
                                          <p:val>
                                            <p:strVal val="ppt_y"/>
                                          </p:val>
                                        </p:tav>
                                        <p:tav tm="100000">
                                          <p:val>
                                            <p:strVal val="1+ppt_h/2"/>
                                          </p:val>
                                        </p:tav>
                                      </p:tavLst>
                                    </p:anim>
                                    <p:set>
                                      <p:cBhvr>
                                        <p:cTn id="122" dur="1" fill="hold">
                                          <p:stCondLst>
                                            <p:cond delay="499"/>
                                          </p:stCondLst>
                                        </p:cTn>
                                        <p:tgtEl>
                                          <p:spTgt spid="4"/>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 calcmode="lin" valueType="num">
                                      <p:cBhvr additive="base">
                                        <p:cTn id="127" dur="500" fill="hold"/>
                                        <p:tgtEl>
                                          <p:spTgt spid="33"/>
                                        </p:tgtEl>
                                        <p:attrNameLst>
                                          <p:attrName>ppt_x</p:attrName>
                                        </p:attrNameLst>
                                      </p:cBhvr>
                                      <p:tavLst>
                                        <p:tav tm="0">
                                          <p:val>
                                            <p:strVal val="#ppt_x"/>
                                          </p:val>
                                        </p:tav>
                                        <p:tav tm="100000">
                                          <p:val>
                                            <p:strVal val="#ppt_x"/>
                                          </p:val>
                                        </p:tav>
                                      </p:tavLst>
                                    </p:anim>
                                    <p:anim calcmode="lin" valueType="num">
                                      <p:cBhvr additive="base">
                                        <p:cTn id="128" dur="500" fill="hold"/>
                                        <p:tgtEl>
                                          <p:spTgt spid="33"/>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46"/>
                                        </p:tgtEl>
                                        <p:attrNameLst>
                                          <p:attrName>style.visibility</p:attrName>
                                        </p:attrNameLst>
                                      </p:cBhvr>
                                      <p:to>
                                        <p:strVal val="visible"/>
                                      </p:to>
                                    </p:set>
                                    <p:anim calcmode="lin" valueType="num">
                                      <p:cBhvr additive="base">
                                        <p:cTn id="131" dur="500" fill="hold"/>
                                        <p:tgtEl>
                                          <p:spTgt spid="46"/>
                                        </p:tgtEl>
                                        <p:attrNameLst>
                                          <p:attrName>ppt_x</p:attrName>
                                        </p:attrNameLst>
                                      </p:cBhvr>
                                      <p:tavLst>
                                        <p:tav tm="0">
                                          <p:val>
                                            <p:strVal val="#ppt_x"/>
                                          </p:val>
                                        </p:tav>
                                        <p:tav tm="100000">
                                          <p:val>
                                            <p:strVal val="#ppt_x"/>
                                          </p:val>
                                        </p:tav>
                                      </p:tavLst>
                                    </p:anim>
                                    <p:anim calcmode="lin" valueType="num">
                                      <p:cBhvr additive="base">
                                        <p:cTn id="132" dur="500" fill="hold"/>
                                        <p:tgtEl>
                                          <p:spTgt spid="46"/>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95"/>
                                        </p:tgtEl>
                                        <p:attrNameLst>
                                          <p:attrName>style.visibility</p:attrName>
                                        </p:attrNameLst>
                                      </p:cBhvr>
                                      <p:to>
                                        <p:strVal val="visible"/>
                                      </p:to>
                                    </p:set>
                                    <p:anim calcmode="lin" valueType="num">
                                      <p:cBhvr additive="base">
                                        <p:cTn id="135" dur="500" fill="hold"/>
                                        <p:tgtEl>
                                          <p:spTgt spid="95"/>
                                        </p:tgtEl>
                                        <p:attrNameLst>
                                          <p:attrName>ppt_x</p:attrName>
                                        </p:attrNameLst>
                                      </p:cBhvr>
                                      <p:tavLst>
                                        <p:tav tm="0">
                                          <p:val>
                                            <p:strVal val="#ppt_x"/>
                                          </p:val>
                                        </p:tav>
                                        <p:tav tm="100000">
                                          <p:val>
                                            <p:strVal val="#ppt_x"/>
                                          </p:val>
                                        </p:tav>
                                      </p:tavLst>
                                    </p:anim>
                                    <p:anim calcmode="lin" valueType="num">
                                      <p:cBhvr additive="base">
                                        <p:cTn id="136" dur="500" fill="hold"/>
                                        <p:tgtEl>
                                          <p:spTgt spid="95"/>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18"/>
                                        </p:tgtEl>
                                        <p:attrNameLst>
                                          <p:attrName>style.visibility</p:attrName>
                                        </p:attrNameLst>
                                      </p:cBhvr>
                                      <p:to>
                                        <p:strVal val="visible"/>
                                      </p:to>
                                    </p:set>
                                    <p:anim calcmode="lin" valueType="num">
                                      <p:cBhvr additive="base">
                                        <p:cTn id="139" dur="500" fill="hold"/>
                                        <p:tgtEl>
                                          <p:spTgt spid="118"/>
                                        </p:tgtEl>
                                        <p:attrNameLst>
                                          <p:attrName>ppt_x</p:attrName>
                                        </p:attrNameLst>
                                      </p:cBhvr>
                                      <p:tavLst>
                                        <p:tav tm="0">
                                          <p:val>
                                            <p:strVal val="#ppt_x"/>
                                          </p:val>
                                        </p:tav>
                                        <p:tav tm="100000">
                                          <p:val>
                                            <p:strVal val="#ppt_x"/>
                                          </p:val>
                                        </p:tav>
                                      </p:tavLst>
                                    </p:anim>
                                    <p:anim calcmode="lin" valueType="num">
                                      <p:cBhvr additive="base">
                                        <p:cTn id="140" dur="500" fill="hold"/>
                                        <p:tgtEl>
                                          <p:spTgt spid="118"/>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06"/>
                                        </p:tgtEl>
                                        <p:attrNameLst>
                                          <p:attrName>style.visibility</p:attrName>
                                        </p:attrNameLst>
                                      </p:cBhvr>
                                      <p:to>
                                        <p:strVal val="visible"/>
                                      </p:to>
                                    </p:set>
                                    <p:anim calcmode="lin" valueType="num">
                                      <p:cBhvr additive="base">
                                        <p:cTn id="143" dur="500" fill="hold"/>
                                        <p:tgtEl>
                                          <p:spTgt spid="106"/>
                                        </p:tgtEl>
                                        <p:attrNameLst>
                                          <p:attrName>ppt_x</p:attrName>
                                        </p:attrNameLst>
                                      </p:cBhvr>
                                      <p:tavLst>
                                        <p:tav tm="0">
                                          <p:val>
                                            <p:strVal val="#ppt_x"/>
                                          </p:val>
                                        </p:tav>
                                        <p:tav tm="100000">
                                          <p:val>
                                            <p:strVal val="#ppt_x"/>
                                          </p:val>
                                        </p:tav>
                                      </p:tavLst>
                                    </p:anim>
                                    <p:anim calcmode="lin" valueType="num">
                                      <p:cBhvr additive="base">
                                        <p:cTn id="144" dur="500" fill="hold"/>
                                        <p:tgtEl>
                                          <p:spTgt spid="106"/>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50"/>
                                        </p:tgtEl>
                                        <p:attrNameLst>
                                          <p:attrName>style.visibility</p:attrName>
                                        </p:attrNameLst>
                                      </p:cBhvr>
                                      <p:to>
                                        <p:strVal val="visible"/>
                                      </p:to>
                                    </p:set>
                                    <p:anim calcmode="lin" valueType="num">
                                      <p:cBhvr additive="base">
                                        <p:cTn id="147" dur="500" fill="hold"/>
                                        <p:tgtEl>
                                          <p:spTgt spid="50"/>
                                        </p:tgtEl>
                                        <p:attrNameLst>
                                          <p:attrName>ppt_x</p:attrName>
                                        </p:attrNameLst>
                                      </p:cBhvr>
                                      <p:tavLst>
                                        <p:tav tm="0">
                                          <p:val>
                                            <p:strVal val="#ppt_x"/>
                                          </p:val>
                                        </p:tav>
                                        <p:tav tm="100000">
                                          <p:val>
                                            <p:strVal val="#ppt_x"/>
                                          </p:val>
                                        </p:tav>
                                      </p:tavLst>
                                    </p:anim>
                                    <p:anim calcmode="lin" valueType="num">
                                      <p:cBhvr additive="base">
                                        <p:cTn id="148" dur="500" fill="hold"/>
                                        <p:tgtEl>
                                          <p:spTgt spid="50"/>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48"/>
                                        </p:tgtEl>
                                        <p:attrNameLst>
                                          <p:attrName>style.visibility</p:attrName>
                                        </p:attrNameLst>
                                      </p:cBhvr>
                                      <p:to>
                                        <p:strVal val="visible"/>
                                      </p:to>
                                    </p:set>
                                    <p:anim calcmode="lin" valueType="num">
                                      <p:cBhvr additive="base">
                                        <p:cTn id="151" dur="500" fill="hold"/>
                                        <p:tgtEl>
                                          <p:spTgt spid="48"/>
                                        </p:tgtEl>
                                        <p:attrNameLst>
                                          <p:attrName>ppt_x</p:attrName>
                                        </p:attrNameLst>
                                      </p:cBhvr>
                                      <p:tavLst>
                                        <p:tav tm="0">
                                          <p:val>
                                            <p:strVal val="#ppt_x"/>
                                          </p:val>
                                        </p:tav>
                                        <p:tav tm="100000">
                                          <p:val>
                                            <p:strVal val="#ppt_x"/>
                                          </p:val>
                                        </p:tav>
                                      </p:tavLst>
                                    </p:anim>
                                    <p:anim calcmode="lin" valueType="num">
                                      <p:cBhvr additive="base">
                                        <p:cTn id="152" dur="500" fill="hold"/>
                                        <p:tgtEl>
                                          <p:spTgt spid="48"/>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30"/>
                                        </p:tgtEl>
                                        <p:attrNameLst>
                                          <p:attrName>style.visibility</p:attrName>
                                        </p:attrNameLst>
                                      </p:cBhvr>
                                      <p:to>
                                        <p:strVal val="visible"/>
                                      </p:to>
                                    </p:set>
                                    <p:anim calcmode="lin" valueType="num">
                                      <p:cBhvr additive="base">
                                        <p:cTn id="155" dur="500" fill="hold"/>
                                        <p:tgtEl>
                                          <p:spTgt spid="30"/>
                                        </p:tgtEl>
                                        <p:attrNameLst>
                                          <p:attrName>ppt_x</p:attrName>
                                        </p:attrNameLst>
                                      </p:cBhvr>
                                      <p:tavLst>
                                        <p:tav tm="0">
                                          <p:val>
                                            <p:strVal val="#ppt_x"/>
                                          </p:val>
                                        </p:tav>
                                        <p:tav tm="100000">
                                          <p:val>
                                            <p:strVal val="#ppt_x"/>
                                          </p:val>
                                        </p:tav>
                                      </p:tavLst>
                                    </p:anim>
                                    <p:anim calcmode="lin" valueType="num">
                                      <p:cBhvr additive="base">
                                        <p:cTn id="156" dur="500" fill="hold"/>
                                        <p:tgtEl>
                                          <p:spTgt spid="30"/>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42"/>
                                        </p:tgtEl>
                                        <p:attrNameLst>
                                          <p:attrName>style.visibility</p:attrName>
                                        </p:attrNameLst>
                                      </p:cBhvr>
                                      <p:to>
                                        <p:strVal val="visible"/>
                                      </p:to>
                                    </p:set>
                                    <p:anim calcmode="lin" valueType="num">
                                      <p:cBhvr additive="base">
                                        <p:cTn id="159" dur="500" fill="hold"/>
                                        <p:tgtEl>
                                          <p:spTgt spid="42"/>
                                        </p:tgtEl>
                                        <p:attrNameLst>
                                          <p:attrName>ppt_x</p:attrName>
                                        </p:attrNameLst>
                                      </p:cBhvr>
                                      <p:tavLst>
                                        <p:tav tm="0">
                                          <p:val>
                                            <p:strVal val="#ppt_x"/>
                                          </p:val>
                                        </p:tav>
                                        <p:tav tm="100000">
                                          <p:val>
                                            <p:strVal val="#ppt_x"/>
                                          </p:val>
                                        </p:tav>
                                      </p:tavLst>
                                    </p:anim>
                                    <p:anim calcmode="lin" valueType="num">
                                      <p:cBhvr additive="base">
                                        <p:cTn id="160" dur="500" fill="hold"/>
                                        <p:tgtEl>
                                          <p:spTgt spid="42"/>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23"/>
                                        </p:tgtEl>
                                        <p:attrNameLst>
                                          <p:attrName>style.visibility</p:attrName>
                                        </p:attrNameLst>
                                      </p:cBhvr>
                                      <p:to>
                                        <p:strVal val="visible"/>
                                      </p:to>
                                    </p:set>
                                    <p:anim calcmode="lin" valueType="num">
                                      <p:cBhvr additive="base">
                                        <p:cTn id="163" dur="500" fill="hold"/>
                                        <p:tgtEl>
                                          <p:spTgt spid="23"/>
                                        </p:tgtEl>
                                        <p:attrNameLst>
                                          <p:attrName>ppt_x</p:attrName>
                                        </p:attrNameLst>
                                      </p:cBhvr>
                                      <p:tavLst>
                                        <p:tav tm="0">
                                          <p:val>
                                            <p:strVal val="#ppt_x"/>
                                          </p:val>
                                        </p:tav>
                                        <p:tav tm="100000">
                                          <p:val>
                                            <p:strVal val="#ppt_x"/>
                                          </p:val>
                                        </p:tav>
                                      </p:tavLst>
                                    </p:anim>
                                    <p:anim calcmode="lin" valueType="num">
                                      <p:cBhvr additive="base">
                                        <p:cTn id="164" dur="500" fill="hold"/>
                                        <p:tgtEl>
                                          <p:spTgt spid="23"/>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109"/>
                                        </p:tgtEl>
                                        <p:attrNameLst>
                                          <p:attrName>style.visibility</p:attrName>
                                        </p:attrNameLst>
                                      </p:cBhvr>
                                      <p:to>
                                        <p:strVal val="visible"/>
                                      </p:to>
                                    </p:set>
                                    <p:anim calcmode="lin" valueType="num">
                                      <p:cBhvr additive="base">
                                        <p:cTn id="167" dur="500" fill="hold"/>
                                        <p:tgtEl>
                                          <p:spTgt spid="109"/>
                                        </p:tgtEl>
                                        <p:attrNameLst>
                                          <p:attrName>ppt_x</p:attrName>
                                        </p:attrNameLst>
                                      </p:cBhvr>
                                      <p:tavLst>
                                        <p:tav tm="0">
                                          <p:val>
                                            <p:strVal val="#ppt_x"/>
                                          </p:val>
                                        </p:tav>
                                        <p:tav tm="100000">
                                          <p:val>
                                            <p:strVal val="#ppt_x"/>
                                          </p:val>
                                        </p:tav>
                                      </p:tavLst>
                                    </p:anim>
                                    <p:anim calcmode="lin" valueType="num">
                                      <p:cBhvr additive="base">
                                        <p:cTn id="168" dur="500" fill="hold"/>
                                        <p:tgtEl>
                                          <p:spTgt spid="109"/>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120"/>
                                        </p:tgtEl>
                                        <p:attrNameLst>
                                          <p:attrName>style.visibility</p:attrName>
                                        </p:attrNameLst>
                                      </p:cBhvr>
                                      <p:to>
                                        <p:strVal val="visible"/>
                                      </p:to>
                                    </p:set>
                                    <p:anim calcmode="lin" valueType="num">
                                      <p:cBhvr additive="base">
                                        <p:cTn id="171" dur="500" fill="hold"/>
                                        <p:tgtEl>
                                          <p:spTgt spid="120"/>
                                        </p:tgtEl>
                                        <p:attrNameLst>
                                          <p:attrName>ppt_x</p:attrName>
                                        </p:attrNameLst>
                                      </p:cBhvr>
                                      <p:tavLst>
                                        <p:tav tm="0">
                                          <p:val>
                                            <p:strVal val="#ppt_x"/>
                                          </p:val>
                                        </p:tav>
                                        <p:tav tm="100000">
                                          <p:val>
                                            <p:strVal val="#ppt_x"/>
                                          </p:val>
                                        </p:tav>
                                      </p:tavLst>
                                    </p:anim>
                                    <p:anim calcmode="lin" valueType="num">
                                      <p:cBhvr additive="base">
                                        <p:cTn id="172" dur="500" fill="hold"/>
                                        <p:tgtEl>
                                          <p:spTgt spid="120"/>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34"/>
                                        </p:tgtEl>
                                        <p:attrNameLst>
                                          <p:attrName>style.visibility</p:attrName>
                                        </p:attrNameLst>
                                      </p:cBhvr>
                                      <p:to>
                                        <p:strVal val="visible"/>
                                      </p:to>
                                    </p:set>
                                    <p:anim calcmode="lin" valueType="num">
                                      <p:cBhvr additive="base">
                                        <p:cTn id="175" dur="500" fill="hold"/>
                                        <p:tgtEl>
                                          <p:spTgt spid="34"/>
                                        </p:tgtEl>
                                        <p:attrNameLst>
                                          <p:attrName>ppt_x</p:attrName>
                                        </p:attrNameLst>
                                      </p:cBhvr>
                                      <p:tavLst>
                                        <p:tav tm="0">
                                          <p:val>
                                            <p:strVal val="#ppt_x"/>
                                          </p:val>
                                        </p:tav>
                                        <p:tav tm="100000">
                                          <p:val>
                                            <p:strVal val="#ppt_x"/>
                                          </p:val>
                                        </p:tav>
                                      </p:tavLst>
                                    </p:anim>
                                    <p:anim calcmode="lin" valueType="num">
                                      <p:cBhvr additive="base">
                                        <p:cTn id="176" dur="500" fill="hold"/>
                                        <p:tgtEl>
                                          <p:spTgt spid="34"/>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44"/>
                                        </p:tgtEl>
                                        <p:attrNameLst>
                                          <p:attrName>style.visibility</p:attrName>
                                        </p:attrNameLst>
                                      </p:cBhvr>
                                      <p:to>
                                        <p:strVal val="visible"/>
                                      </p:to>
                                    </p:set>
                                    <p:anim calcmode="lin" valueType="num">
                                      <p:cBhvr additive="base">
                                        <p:cTn id="179" dur="500" fill="hold"/>
                                        <p:tgtEl>
                                          <p:spTgt spid="44"/>
                                        </p:tgtEl>
                                        <p:attrNameLst>
                                          <p:attrName>ppt_x</p:attrName>
                                        </p:attrNameLst>
                                      </p:cBhvr>
                                      <p:tavLst>
                                        <p:tav tm="0">
                                          <p:val>
                                            <p:strVal val="#ppt_x"/>
                                          </p:val>
                                        </p:tav>
                                        <p:tav tm="100000">
                                          <p:val>
                                            <p:strVal val="#ppt_x"/>
                                          </p:val>
                                        </p:tav>
                                      </p:tavLst>
                                    </p:anim>
                                    <p:anim calcmode="lin" valueType="num">
                                      <p:cBhvr additive="base">
                                        <p:cTn id="180" dur="500" fill="hold"/>
                                        <p:tgtEl>
                                          <p:spTgt spid="44"/>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36"/>
                                        </p:tgtEl>
                                        <p:attrNameLst>
                                          <p:attrName>style.visibility</p:attrName>
                                        </p:attrNameLst>
                                      </p:cBhvr>
                                      <p:to>
                                        <p:strVal val="visible"/>
                                      </p:to>
                                    </p:set>
                                    <p:anim calcmode="lin" valueType="num">
                                      <p:cBhvr additive="base">
                                        <p:cTn id="183" dur="500" fill="hold"/>
                                        <p:tgtEl>
                                          <p:spTgt spid="36"/>
                                        </p:tgtEl>
                                        <p:attrNameLst>
                                          <p:attrName>ppt_x</p:attrName>
                                        </p:attrNameLst>
                                      </p:cBhvr>
                                      <p:tavLst>
                                        <p:tav tm="0">
                                          <p:val>
                                            <p:strVal val="#ppt_x"/>
                                          </p:val>
                                        </p:tav>
                                        <p:tav tm="100000">
                                          <p:val>
                                            <p:strVal val="#ppt_x"/>
                                          </p:val>
                                        </p:tav>
                                      </p:tavLst>
                                    </p:anim>
                                    <p:anim calcmode="lin" valueType="num">
                                      <p:cBhvr additive="base">
                                        <p:cTn id="184" dur="500" fill="hold"/>
                                        <p:tgtEl>
                                          <p:spTgt spid="36"/>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32"/>
                                        </p:tgtEl>
                                        <p:attrNameLst>
                                          <p:attrName>style.visibility</p:attrName>
                                        </p:attrNameLst>
                                      </p:cBhvr>
                                      <p:to>
                                        <p:strVal val="visible"/>
                                      </p:to>
                                    </p:set>
                                    <p:anim calcmode="lin" valueType="num">
                                      <p:cBhvr additive="base">
                                        <p:cTn id="187" dur="500" fill="hold"/>
                                        <p:tgtEl>
                                          <p:spTgt spid="32"/>
                                        </p:tgtEl>
                                        <p:attrNameLst>
                                          <p:attrName>ppt_x</p:attrName>
                                        </p:attrNameLst>
                                      </p:cBhvr>
                                      <p:tavLst>
                                        <p:tav tm="0">
                                          <p:val>
                                            <p:strVal val="#ppt_x"/>
                                          </p:val>
                                        </p:tav>
                                        <p:tav tm="100000">
                                          <p:val>
                                            <p:strVal val="#ppt_x"/>
                                          </p:val>
                                        </p:tav>
                                      </p:tavLst>
                                    </p:anim>
                                    <p:anim calcmode="lin" valueType="num">
                                      <p:cBhvr additive="base">
                                        <p:cTn id="188" dur="500" fill="hold"/>
                                        <p:tgtEl>
                                          <p:spTgt spid="32"/>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51"/>
                                        </p:tgtEl>
                                        <p:attrNameLst>
                                          <p:attrName>style.visibility</p:attrName>
                                        </p:attrNameLst>
                                      </p:cBhvr>
                                      <p:to>
                                        <p:strVal val="visible"/>
                                      </p:to>
                                    </p:set>
                                    <p:anim calcmode="lin" valueType="num">
                                      <p:cBhvr additive="base">
                                        <p:cTn id="191" dur="500" fill="hold"/>
                                        <p:tgtEl>
                                          <p:spTgt spid="51"/>
                                        </p:tgtEl>
                                        <p:attrNameLst>
                                          <p:attrName>ppt_x</p:attrName>
                                        </p:attrNameLst>
                                      </p:cBhvr>
                                      <p:tavLst>
                                        <p:tav tm="0">
                                          <p:val>
                                            <p:strVal val="#ppt_x"/>
                                          </p:val>
                                        </p:tav>
                                        <p:tav tm="100000">
                                          <p:val>
                                            <p:strVal val="#ppt_x"/>
                                          </p:val>
                                        </p:tav>
                                      </p:tavLst>
                                    </p:anim>
                                    <p:anim calcmode="lin" valueType="num">
                                      <p:cBhvr additive="base">
                                        <p:cTn id="192" dur="500" fill="hold"/>
                                        <p:tgtEl>
                                          <p:spTgt spid="51"/>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47"/>
                                        </p:tgtEl>
                                        <p:attrNameLst>
                                          <p:attrName>style.visibility</p:attrName>
                                        </p:attrNameLst>
                                      </p:cBhvr>
                                      <p:to>
                                        <p:strVal val="visible"/>
                                      </p:to>
                                    </p:set>
                                    <p:anim calcmode="lin" valueType="num">
                                      <p:cBhvr additive="base">
                                        <p:cTn id="195" dur="500" fill="hold"/>
                                        <p:tgtEl>
                                          <p:spTgt spid="47"/>
                                        </p:tgtEl>
                                        <p:attrNameLst>
                                          <p:attrName>ppt_x</p:attrName>
                                        </p:attrNameLst>
                                      </p:cBhvr>
                                      <p:tavLst>
                                        <p:tav tm="0">
                                          <p:val>
                                            <p:strVal val="#ppt_x"/>
                                          </p:val>
                                        </p:tav>
                                        <p:tav tm="100000">
                                          <p:val>
                                            <p:strVal val="#ppt_x"/>
                                          </p:val>
                                        </p:tav>
                                      </p:tavLst>
                                    </p:anim>
                                    <p:anim calcmode="lin" valueType="num">
                                      <p:cBhvr additive="base">
                                        <p:cTn id="196" dur="500" fill="hold"/>
                                        <p:tgtEl>
                                          <p:spTgt spid="47"/>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96"/>
                                        </p:tgtEl>
                                        <p:attrNameLst>
                                          <p:attrName>style.visibility</p:attrName>
                                        </p:attrNameLst>
                                      </p:cBhvr>
                                      <p:to>
                                        <p:strVal val="visible"/>
                                      </p:to>
                                    </p:set>
                                    <p:anim calcmode="lin" valueType="num">
                                      <p:cBhvr additive="base">
                                        <p:cTn id="199" dur="500" fill="hold"/>
                                        <p:tgtEl>
                                          <p:spTgt spid="96"/>
                                        </p:tgtEl>
                                        <p:attrNameLst>
                                          <p:attrName>ppt_x</p:attrName>
                                        </p:attrNameLst>
                                      </p:cBhvr>
                                      <p:tavLst>
                                        <p:tav tm="0">
                                          <p:val>
                                            <p:strVal val="#ppt_x"/>
                                          </p:val>
                                        </p:tav>
                                        <p:tav tm="100000">
                                          <p:val>
                                            <p:strVal val="#ppt_x"/>
                                          </p:val>
                                        </p:tav>
                                      </p:tavLst>
                                    </p:anim>
                                    <p:anim calcmode="lin" valueType="num">
                                      <p:cBhvr additive="base">
                                        <p:cTn id="200" dur="500" fill="hold"/>
                                        <p:tgtEl>
                                          <p:spTgt spid="96"/>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97"/>
                                        </p:tgtEl>
                                        <p:attrNameLst>
                                          <p:attrName>style.visibility</p:attrName>
                                        </p:attrNameLst>
                                      </p:cBhvr>
                                      <p:to>
                                        <p:strVal val="visible"/>
                                      </p:to>
                                    </p:set>
                                    <p:anim calcmode="lin" valueType="num">
                                      <p:cBhvr additive="base">
                                        <p:cTn id="203" dur="500" fill="hold"/>
                                        <p:tgtEl>
                                          <p:spTgt spid="97"/>
                                        </p:tgtEl>
                                        <p:attrNameLst>
                                          <p:attrName>ppt_x</p:attrName>
                                        </p:attrNameLst>
                                      </p:cBhvr>
                                      <p:tavLst>
                                        <p:tav tm="0">
                                          <p:val>
                                            <p:strVal val="#ppt_x"/>
                                          </p:val>
                                        </p:tav>
                                        <p:tav tm="100000">
                                          <p:val>
                                            <p:strVal val="#ppt_x"/>
                                          </p:val>
                                        </p:tav>
                                      </p:tavLst>
                                    </p:anim>
                                    <p:anim calcmode="lin" valueType="num">
                                      <p:cBhvr additive="base">
                                        <p:cTn id="204" dur="500" fill="hold"/>
                                        <p:tgtEl>
                                          <p:spTgt spid="97"/>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130"/>
                                        </p:tgtEl>
                                        <p:attrNameLst>
                                          <p:attrName>style.visibility</p:attrName>
                                        </p:attrNameLst>
                                      </p:cBhvr>
                                      <p:to>
                                        <p:strVal val="visible"/>
                                      </p:to>
                                    </p:set>
                                    <p:anim calcmode="lin" valueType="num">
                                      <p:cBhvr additive="base">
                                        <p:cTn id="207" dur="500" fill="hold"/>
                                        <p:tgtEl>
                                          <p:spTgt spid="130"/>
                                        </p:tgtEl>
                                        <p:attrNameLst>
                                          <p:attrName>ppt_x</p:attrName>
                                        </p:attrNameLst>
                                      </p:cBhvr>
                                      <p:tavLst>
                                        <p:tav tm="0">
                                          <p:val>
                                            <p:strVal val="#ppt_x"/>
                                          </p:val>
                                        </p:tav>
                                        <p:tav tm="100000">
                                          <p:val>
                                            <p:strVal val="#ppt_x"/>
                                          </p:val>
                                        </p:tav>
                                      </p:tavLst>
                                    </p:anim>
                                    <p:anim calcmode="lin" valueType="num">
                                      <p:cBhvr additive="base">
                                        <p:cTn id="20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3" grpId="0"/>
      <p:bldP spid="23" grpId="1"/>
      <p:bldP spid="26" grpId="0"/>
      <p:bldP spid="26" grpId="1"/>
      <p:bldP spid="30" grpId="0"/>
      <p:bldP spid="30" grpId="1"/>
      <p:bldP spid="32" grpId="0"/>
      <p:bldP spid="32" grpId="1"/>
      <p:bldP spid="33" grpId="0"/>
      <p:bldP spid="33" grpId="1"/>
      <p:bldP spid="18" grpId="0"/>
      <p:bldP spid="18" grpId="1"/>
      <p:bldP spid="25" grpId="0"/>
      <p:bldP spid="25" grpId="1"/>
      <p:bldP spid="102" grpId="0" bldLvl="0" animBg="1"/>
      <p:bldP spid="102" grpId="1" animBg="1"/>
      <p:bldP spid="119" grpId="0"/>
      <p:bldP spid="119" grpId="1"/>
      <p:bldP spid="120" grpId="0"/>
      <p:bldP spid="120" grpId="1"/>
      <p:bldP spid="34" grpId="0"/>
      <p:bldP spid="34" grpId="1"/>
      <p:bldP spid="115" grpId="0"/>
      <p:bldP spid="115" grpId="1"/>
      <p:bldP spid="104" grpId="0" bldLvl="0" animBg="1"/>
      <p:bldP spid="104" grpId="1" animBg="1"/>
      <p:bldP spid="105" grpId="0" bldLvl="0" animBg="1"/>
      <p:bldP spid="105" grpId="1" animBg="1"/>
      <p:bldP spid="106" grpId="0" bldLvl="0" animBg="1"/>
      <p:bldP spid="106" grpId="1" animBg="1"/>
      <p:bldP spid="116" grpId="0"/>
      <p:bldP spid="116" grpId="1"/>
      <p:bldP spid="117" grpId="0"/>
      <p:bldP spid="117" grpId="1"/>
      <p:bldP spid="118" grpId="0"/>
      <p:bldP spid="118" grpId="1"/>
      <p:bldP spid="97" grpId="0"/>
      <p:bldP spid="97" grpId="1"/>
      <p:bldP spid="130" grpId="0" bldLvl="0" animBg="1"/>
      <p:bldP spid="130" grpId="1" animBg="1"/>
      <p:bldP spid="44" grpId="0"/>
      <p:bldP spid="44" grpId="1"/>
      <p:bldP spid="51" grpId="0"/>
      <p:bldP spid="51" grpId="1"/>
      <p:bldP spid="5" grpId="0"/>
      <p:bldP spid="5" grpId="1"/>
      <p:bldP spid="5" grpId="2"/>
      <p:bldP spid="10" grpId="0"/>
      <p:bldP spid="10" grpId="1"/>
      <p:bldP spid="10" grpId="2"/>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grpSp>
        <p:nvGrpSpPr>
          <p:cNvPr id="20" name="组合 19"/>
          <p:cNvGrpSpPr/>
          <p:nvPr/>
        </p:nvGrpSpPr>
        <p:grpSpPr>
          <a:xfrm>
            <a:off x="926947" y="2217547"/>
            <a:ext cx="2818657" cy="2818657"/>
            <a:chOff x="926947" y="2079664"/>
            <a:chExt cx="2818657" cy="2818657"/>
          </a:xfrm>
        </p:grpSpPr>
        <p:sp>
          <p:nvSpPr>
            <p:cNvPr id="4" name="任意多边形: 形状 3"/>
            <p:cNvSpPr>
              <a:spLocks noChangeAspect="1"/>
            </p:cNvSpPr>
            <p:nvPr/>
          </p:nvSpPr>
          <p:spPr>
            <a:xfrm>
              <a:off x="1447728" y="2529144"/>
              <a:ext cx="1777096" cy="177709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noFill/>
            <a:ln>
              <a:solidFill>
                <a:srgbClr val="958E7E">
                  <a:alpha val="2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4472C4">
                      <a:shade val="15000"/>
                    </a:srgbClr>
                  </a:solidFill>
                </a:ln>
                <a:noFill/>
                <a:effectLst/>
                <a:uLnTx/>
                <a:uFillTx/>
                <a:latin typeface="等线" panose="02010600030101010101" charset="-122"/>
                <a:ea typeface="等线" panose="02010600030101010101" charset="-122"/>
                <a:cs typeface="+mn-cs"/>
              </a:endParaRPr>
            </a:p>
          </p:txBody>
        </p:sp>
        <p:cxnSp>
          <p:nvCxnSpPr>
            <p:cNvPr id="6" name="直接连接符 5"/>
            <p:cNvCxnSpPr/>
            <p:nvPr/>
          </p:nvCxnSpPr>
          <p:spPr>
            <a:xfrm>
              <a:off x="926947" y="3411146"/>
              <a:ext cx="2818657" cy="0"/>
            </a:xfrm>
            <a:prstGeom prst="line">
              <a:avLst/>
            </a:prstGeom>
            <a:noFill/>
            <a:ln>
              <a:solidFill>
                <a:srgbClr val="958E7E">
                  <a:alpha val="24000"/>
                </a:srgb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19" name="直接连接符 18"/>
            <p:cNvCxnSpPr/>
            <p:nvPr/>
          </p:nvCxnSpPr>
          <p:spPr>
            <a:xfrm rot="5400000">
              <a:off x="926946" y="3488993"/>
              <a:ext cx="2818657" cy="0"/>
            </a:xfrm>
            <a:prstGeom prst="line">
              <a:avLst/>
            </a:prstGeom>
            <a:noFill/>
            <a:ln>
              <a:solidFill>
                <a:srgbClr val="958E7E">
                  <a:alpha val="24000"/>
                </a:srgbClr>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102" name="组合 101"/>
          <p:cNvGrpSpPr/>
          <p:nvPr/>
        </p:nvGrpSpPr>
        <p:grpSpPr>
          <a:xfrm>
            <a:off x="4762500" y="653630"/>
            <a:ext cx="4185498" cy="5789444"/>
            <a:chOff x="4762500" y="653630"/>
            <a:chExt cx="4185498" cy="5789444"/>
          </a:xfrm>
        </p:grpSpPr>
        <p:cxnSp>
          <p:nvCxnSpPr>
            <p:cNvPr id="103" name="直接连接符 102"/>
            <p:cNvCxnSpPr/>
            <p:nvPr/>
          </p:nvCxnSpPr>
          <p:spPr>
            <a:xfrm>
              <a:off x="7172325" y="695417"/>
              <a:ext cx="0" cy="5747657"/>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8524875" y="695417"/>
              <a:ext cx="0" cy="5747657"/>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5810250" y="653630"/>
              <a:ext cx="0" cy="5747657"/>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4762500" y="1041737"/>
              <a:ext cx="4086997" cy="0"/>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4861001" y="2279987"/>
              <a:ext cx="4086997" cy="0"/>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4861001" y="3565862"/>
              <a:ext cx="4086997" cy="0"/>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4861000" y="4823563"/>
              <a:ext cx="4086997" cy="0"/>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4861000" y="6065987"/>
              <a:ext cx="4086997" cy="0"/>
            </a:xfrm>
            <a:prstGeom prst="line">
              <a:avLst/>
            </a:prstGeom>
            <a:ln w="9525">
              <a:solidFill>
                <a:srgbClr val="E3E0D9"/>
              </a:solidFill>
            </a:ln>
          </p:spPr>
          <p:style>
            <a:lnRef idx="1">
              <a:schemeClr val="accent1"/>
            </a:lnRef>
            <a:fillRef idx="0">
              <a:schemeClr val="accent1"/>
            </a:fillRef>
            <a:effectRef idx="0">
              <a:schemeClr val="accent1"/>
            </a:effectRef>
            <a:fontRef idx="minor">
              <a:schemeClr val="tx1"/>
            </a:fontRef>
          </p:style>
        </p:cxnSp>
      </p:grpSp>
      <p:pic>
        <p:nvPicPr>
          <p:cNvPr id="53" name="图片 52"/>
          <p:cNvPicPr>
            <a:picLocks noChangeAspect="1"/>
          </p:cNvPicPr>
          <p:nvPr/>
        </p:nvPicPr>
        <p:blipFill>
          <a:blip r:embed="rId4">
            <a:extLst>
              <a:ext uri="{BEBA8EAE-BF5A-486C-A8C5-ECC9F3942E4B}">
                <a14:imgProps xmlns:a14="http://schemas.microsoft.com/office/drawing/2010/main">
                  <a14:imgLayer r:embed="rId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5664253" y="560903"/>
            <a:ext cx="5950212" cy="5950212"/>
          </a:xfrm>
          <a:prstGeom prst="rect">
            <a:avLst/>
          </a:prstGeom>
        </p:spPr>
      </p:pic>
      <p:grpSp>
        <p:nvGrpSpPr>
          <p:cNvPr id="145" name="组合 144"/>
          <p:cNvGrpSpPr/>
          <p:nvPr/>
        </p:nvGrpSpPr>
        <p:grpSpPr>
          <a:xfrm>
            <a:off x="-4327934" y="2187832"/>
            <a:ext cx="2290183" cy="2289600"/>
            <a:chOff x="9901817" y="2285417"/>
            <a:chExt cx="2290183" cy="2289600"/>
          </a:xfrm>
        </p:grpSpPr>
        <p:sp>
          <p:nvSpPr>
            <p:cNvPr id="17" name="任意多边形: 形状 16"/>
            <p:cNvSpPr>
              <a:spLocks noChangeAspect="1"/>
            </p:cNvSpPr>
            <p:nvPr/>
          </p:nvSpPr>
          <p:spPr>
            <a:xfrm>
              <a:off x="11047200" y="2285417"/>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任意多边形: 形状 15"/>
            <p:cNvSpPr>
              <a:spLocks noChangeAspect="1"/>
            </p:cNvSpPr>
            <p:nvPr/>
          </p:nvSpPr>
          <p:spPr>
            <a:xfrm>
              <a:off x="9901817" y="2285417"/>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a:spLocks noChangeAspect="1"/>
            </p:cNvSpPr>
            <p:nvPr/>
          </p:nvSpPr>
          <p:spPr>
            <a:xfrm>
              <a:off x="9901817" y="3426034"/>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a:spLocks noChangeAspect="1"/>
            </p:cNvSpPr>
            <p:nvPr/>
          </p:nvSpPr>
          <p:spPr>
            <a:xfrm>
              <a:off x="11047200" y="3426038"/>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任意多边形: 形状 10"/>
            <p:cNvSpPr>
              <a:spLocks noChangeAspect="1"/>
            </p:cNvSpPr>
            <p:nvPr/>
          </p:nvSpPr>
          <p:spPr>
            <a:xfrm>
              <a:off x="9901817" y="2285417"/>
              <a:ext cx="2289600" cy="22896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0" name="组合 39"/>
          <p:cNvGrpSpPr/>
          <p:nvPr/>
        </p:nvGrpSpPr>
        <p:grpSpPr>
          <a:xfrm>
            <a:off x="13170820" y="3747680"/>
            <a:ext cx="5950148" cy="5950148"/>
            <a:chOff x="4784479" y="357423"/>
            <a:chExt cx="5950148" cy="5950148"/>
          </a:xfrm>
        </p:grpSpPr>
        <p:sp>
          <p:nvSpPr>
            <p:cNvPr id="8" name="椭圆 7"/>
            <p:cNvSpPr/>
            <p:nvPr/>
          </p:nvSpPr>
          <p:spPr>
            <a:xfrm>
              <a:off x="4784479" y="357423"/>
              <a:ext cx="5950148" cy="5950148"/>
            </a:xfrm>
            <a:prstGeom prst="ellipse">
              <a:avLst/>
            </a:prstGeom>
            <a:gradFill>
              <a:gsLst>
                <a:gs pos="7000">
                  <a:srgbClr val="C8D4DA"/>
                </a:gs>
                <a:gs pos="16000">
                  <a:srgbClr val="ADC4D3"/>
                </a:gs>
                <a:gs pos="0">
                  <a:srgbClr val="EDEAE3"/>
                </a:gs>
                <a:gs pos="37000">
                  <a:srgbClr val="95B5CD"/>
                </a:gs>
                <a:gs pos="21000">
                  <a:srgbClr val="9EBBCF"/>
                </a:gs>
                <a:gs pos="54000">
                  <a:srgbClr val="8DB0CB"/>
                </a:gs>
                <a:gs pos="100000">
                  <a:srgbClr val="EDEAE3"/>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椭圆 21"/>
            <p:cNvSpPr/>
            <p:nvPr/>
          </p:nvSpPr>
          <p:spPr>
            <a:xfrm>
              <a:off x="5031970" y="584541"/>
              <a:ext cx="5514500" cy="5514500"/>
            </a:xfrm>
            <a:prstGeom prst="ellipse">
              <a:avLst/>
            </a:prstGeom>
            <a:noFill/>
            <a:ln w="19050">
              <a:solidFill>
                <a:srgbClr val="EDEAE3">
                  <a:alpha val="72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3" name="组合 32"/>
          <p:cNvGrpSpPr/>
          <p:nvPr/>
        </p:nvGrpSpPr>
        <p:grpSpPr>
          <a:xfrm>
            <a:off x="-4362434" y="-97585"/>
            <a:ext cx="2290183" cy="2289600"/>
            <a:chOff x="6732814" y="3779785"/>
            <a:chExt cx="2290183" cy="2289600"/>
          </a:xfrm>
        </p:grpSpPr>
        <p:sp>
          <p:nvSpPr>
            <p:cNvPr id="23" name="任意多边形: 形状 22"/>
            <p:cNvSpPr>
              <a:spLocks noChangeAspect="1"/>
            </p:cNvSpPr>
            <p:nvPr/>
          </p:nvSpPr>
          <p:spPr>
            <a:xfrm>
              <a:off x="7878197" y="3779785"/>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E6DBB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任意多边形: 形状 23"/>
            <p:cNvSpPr>
              <a:spLocks noChangeAspect="1"/>
            </p:cNvSpPr>
            <p:nvPr/>
          </p:nvSpPr>
          <p:spPr>
            <a:xfrm>
              <a:off x="6732814" y="3779785"/>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E6DBB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任意多边形: 形状 24"/>
            <p:cNvSpPr>
              <a:spLocks noChangeAspect="1"/>
            </p:cNvSpPr>
            <p:nvPr/>
          </p:nvSpPr>
          <p:spPr>
            <a:xfrm>
              <a:off x="6732814" y="4920402"/>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E6DBB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任意多边形: 形状 25"/>
            <p:cNvSpPr>
              <a:spLocks noChangeAspect="1"/>
            </p:cNvSpPr>
            <p:nvPr/>
          </p:nvSpPr>
          <p:spPr>
            <a:xfrm>
              <a:off x="7878197" y="4920406"/>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E6DBB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任意多边形: 形状 26"/>
            <p:cNvSpPr>
              <a:spLocks noChangeAspect="1"/>
            </p:cNvSpPr>
            <p:nvPr/>
          </p:nvSpPr>
          <p:spPr>
            <a:xfrm>
              <a:off x="6732814" y="3779785"/>
              <a:ext cx="2289600" cy="22896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5" name="组合 34"/>
          <p:cNvGrpSpPr/>
          <p:nvPr/>
        </p:nvGrpSpPr>
        <p:grpSpPr>
          <a:xfrm>
            <a:off x="-4362434" y="4477428"/>
            <a:ext cx="2290183" cy="2289600"/>
            <a:chOff x="6899728" y="553933"/>
            <a:chExt cx="2290183" cy="2289600"/>
          </a:xfrm>
        </p:grpSpPr>
        <p:sp>
          <p:nvSpPr>
            <p:cNvPr id="28" name="任意多边形: 形状 27"/>
            <p:cNvSpPr>
              <a:spLocks noChangeAspect="1"/>
            </p:cNvSpPr>
            <p:nvPr/>
          </p:nvSpPr>
          <p:spPr>
            <a:xfrm>
              <a:off x="8045111" y="553933"/>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任意多边形: 形状 28"/>
            <p:cNvSpPr>
              <a:spLocks noChangeAspect="1"/>
            </p:cNvSpPr>
            <p:nvPr/>
          </p:nvSpPr>
          <p:spPr>
            <a:xfrm>
              <a:off x="6899728" y="553933"/>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任意多边形: 形状 29"/>
            <p:cNvSpPr>
              <a:spLocks noChangeAspect="1"/>
            </p:cNvSpPr>
            <p:nvPr/>
          </p:nvSpPr>
          <p:spPr>
            <a:xfrm>
              <a:off x="6899728" y="1694550"/>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任意多边形: 形状 30"/>
            <p:cNvSpPr>
              <a:spLocks noChangeAspect="1"/>
            </p:cNvSpPr>
            <p:nvPr/>
          </p:nvSpPr>
          <p:spPr>
            <a:xfrm>
              <a:off x="8045111" y="1694554"/>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任意多边形: 形状 31"/>
            <p:cNvSpPr>
              <a:spLocks noChangeAspect="1"/>
            </p:cNvSpPr>
            <p:nvPr/>
          </p:nvSpPr>
          <p:spPr>
            <a:xfrm>
              <a:off x="6899728" y="553933"/>
              <a:ext cx="2289600" cy="22896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8" name="任意多边形: 形状 47"/>
          <p:cNvSpPr>
            <a:spLocks noChangeAspect="1"/>
          </p:cNvSpPr>
          <p:nvPr/>
        </p:nvSpPr>
        <p:spPr>
          <a:xfrm>
            <a:off x="10210690" y="2300118"/>
            <a:ext cx="458053" cy="458053"/>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gradFill flip="none" rotWithShape="1">
            <a:gsLst>
              <a:gs pos="54000">
                <a:srgbClr val="878B97"/>
              </a:gs>
              <a:gs pos="33000">
                <a:srgbClr val="5E5E75"/>
              </a:gs>
              <a:gs pos="100000">
                <a:schemeClr val="bg1">
                  <a:lumMod val="9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59" name="组合 58"/>
          <p:cNvGrpSpPr/>
          <p:nvPr/>
        </p:nvGrpSpPr>
        <p:grpSpPr>
          <a:xfrm>
            <a:off x="457090" y="1483990"/>
            <a:ext cx="458053" cy="458053"/>
            <a:chOff x="352315" y="1483990"/>
            <a:chExt cx="458053" cy="458053"/>
          </a:xfrm>
        </p:grpSpPr>
        <p:sp>
          <p:nvSpPr>
            <p:cNvPr id="56" name="任意多边形: 形状 55"/>
            <p:cNvSpPr>
              <a:spLocks noChangeAspect="1"/>
            </p:cNvSpPr>
            <p:nvPr/>
          </p:nvSpPr>
          <p:spPr>
            <a:xfrm>
              <a:off x="352315" y="1483990"/>
              <a:ext cx="458053" cy="458053"/>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CBC4B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p:cNvSpPr>
              <a:spLocks noChangeAspect="1"/>
            </p:cNvSpPr>
            <p:nvPr/>
          </p:nvSpPr>
          <p:spPr>
            <a:xfrm>
              <a:off x="483110" y="1614785"/>
              <a:ext cx="196461" cy="196461"/>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0" name="组合 59"/>
          <p:cNvGrpSpPr/>
          <p:nvPr/>
        </p:nvGrpSpPr>
        <p:grpSpPr>
          <a:xfrm>
            <a:off x="457090" y="1903090"/>
            <a:ext cx="458053" cy="458053"/>
            <a:chOff x="352315" y="1483990"/>
            <a:chExt cx="458053" cy="458053"/>
          </a:xfrm>
        </p:grpSpPr>
        <p:sp>
          <p:nvSpPr>
            <p:cNvPr id="61" name="任意多边形: 形状 60"/>
            <p:cNvSpPr>
              <a:spLocks noChangeAspect="1"/>
            </p:cNvSpPr>
            <p:nvPr/>
          </p:nvSpPr>
          <p:spPr>
            <a:xfrm>
              <a:off x="352315" y="1483990"/>
              <a:ext cx="458053" cy="458053"/>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CBC4B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2" name="任意多边形: 形状 61"/>
            <p:cNvSpPr>
              <a:spLocks noChangeAspect="1"/>
            </p:cNvSpPr>
            <p:nvPr/>
          </p:nvSpPr>
          <p:spPr>
            <a:xfrm>
              <a:off x="483110" y="1614785"/>
              <a:ext cx="196461" cy="196461"/>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EDEAE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64" name="直接连接符 63"/>
          <p:cNvCxnSpPr>
            <a:stCxn id="61" idx="2"/>
          </p:cNvCxnSpPr>
          <p:nvPr/>
        </p:nvCxnSpPr>
        <p:spPr>
          <a:xfrm>
            <a:off x="686117" y="2361143"/>
            <a:ext cx="0" cy="2882072"/>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2187037" y="2685303"/>
            <a:ext cx="1760694" cy="1760694"/>
          </a:xfrm>
          <a:prstGeom prst="ellipse">
            <a:avLst/>
          </a:prstGeom>
          <a:noFill/>
          <a:ln>
            <a:solidFill>
              <a:srgbClr val="958E7E">
                <a:alpha val="2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solidFill>
                  <a:srgbClr val="4472C4">
                    <a:shade val="15000"/>
                  </a:srgbClr>
                </a:solidFill>
              </a:ln>
              <a:noFill/>
              <a:effectLst/>
              <a:uLnTx/>
              <a:uFillTx/>
              <a:latin typeface="等线" panose="02010600030101010101" charset="-122"/>
              <a:ea typeface="等线" panose="02010600030101010101" charset="-122"/>
              <a:cs typeface="+mn-cs"/>
            </a:endParaRPr>
          </a:p>
        </p:txBody>
      </p:sp>
      <p:sp>
        <p:nvSpPr>
          <p:cNvPr id="83" name="椭圆 82"/>
          <p:cNvSpPr/>
          <p:nvPr/>
        </p:nvSpPr>
        <p:spPr>
          <a:xfrm>
            <a:off x="2357751" y="2579197"/>
            <a:ext cx="527484" cy="527484"/>
          </a:xfrm>
          <a:prstGeom prst="ellipse">
            <a:avLst/>
          </a:prstGeom>
          <a:gradFill>
            <a:gsLst>
              <a:gs pos="39000">
                <a:srgbClr val="9997B6"/>
              </a:gs>
              <a:gs pos="100000">
                <a:srgbClr val="7C7BA5"/>
              </a:gs>
            </a:gsLst>
            <a:path path="circle">
              <a:fillToRect t="100000" r="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8" name="文本框 77"/>
          <p:cNvSpPr txBox="1"/>
          <p:nvPr/>
        </p:nvSpPr>
        <p:spPr>
          <a:xfrm>
            <a:off x="771525" y="2427605"/>
            <a:ext cx="5788025"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ln>
                  <a:noFill/>
                </a:ln>
                <a:solidFill>
                  <a:srgbClr val="607681"/>
                </a:solidFill>
                <a:effectLst/>
                <a:uLnTx/>
                <a:uFillTx/>
                <a:latin typeface="新宋体" panose="02010609030101010101" pitchFamily="49" charset="-122"/>
                <a:ea typeface="新宋体" panose="02010609030101010101" pitchFamily="49" charset="-122"/>
                <a:cs typeface="+mn-cs"/>
              </a:rPr>
              <a:t>DNS</a:t>
            </a:r>
          </a:p>
        </p:txBody>
      </p:sp>
      <p:sp>
        <p:nvSpPr>
          <p:cNvPr id="82" name="文本框 81"/>
          <p:cNvSpPr txBox="1"/>
          <p:nvPr/>
        </p:nvSpPr>
        <p:spPr>
          <a:xfrm>
            <a:off x="1533525" y="3332480"/>
            <a:ext cx="4994910" cy="94678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srgbClr val="607681"/>
                </a:solidFill>
                <a:effectLst/>
                <a:uLnTx/>
                <a:uFillTx/>
                <a:latin typeface="新宋体" panose="02010609030101010101" pitchFamily="49" charset="-122"/>
                <a:ea typeface="新宋体" panose="02010609030101010101" pitchFamily="49" charset="-122"/>
                <a:cs typeface="+mn-cs"/>
              </a:rPr>
              <a:t>Security Risks</a:t>
            </a:r>
          </a:p>
        </p:txBody>
      </p:sp>
      <p:sp>
        <p:nvSpPr>
          <p:cNvPr id="87" name="文本框 86"/>
          <p:cNvSpPr txBox="1"/>
          <p:nvPr/>
        </p:nvSpPr>
        <p:spPr>
          <a:xfrm>
            <a:off x="2005242" y="4234864"/>
            <a:ext cx="1550556" cy="198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958E7E">
                    <a:alpha val="71000"/>
                  </a:srgbClr>
                </a:solidFill>
                <a:effectLst/>
                <a:uLnTx/>
                <a:uFillTx/>
                <a:latin typeface="Bookman Old Style" panose="02050604050505020204" pitchFamily="18" charset="0"/>
                <a:ea typeface="方正姚体" panose="02010601030101010101" pitchFamily="2" charset="-122"/>
                <a:cs typeface="+mn-cs"/>
              </a:rPr>
              <a:t>Domain Name and IP address</a:t>
            </a:r>
            <a:endParaRPr kumimoji="0" lang="zh-CN" altLang="en-US" sz="700" b="0" i="0" u="none" strike="noStrike" kern="1200" cap="none" spc="0" normalizeH="0" baseline="0" noProof="0" dirty="0">
              <a:ln>
                <a:noFill/>
              </a:ln>
              <a:solidFill>
                <a:srgbClr val="958E7E">
                  <a:alpha val="71000"/>
                </a:srgbClr>
              </a:solidFill>
              <a:effectLst/>
              <a:uLnTx/>
              <a:uFillTx/>
              <a:latin typeface="Bookman Old Style" panose="02050604050505020204" pitchFamily="18" charset="0"/>
              <a:ea typeface="方正姚体" panose="02010601030101010101" pitchFamily="2" charset="-122"/>
              <a:cs typeface="+mn-cs"/>
            </a:endParaRPr>
          </a:p>
        </p:txBody>
      </p:sp>
      <p:grpSp>
        <p:nvGrpSpPr>
          <p:cNvPr id="97" name="组合 96"/>
          <p:cNvGrpSpPr/>
          <p:nvPr/>
        </p:nvGrpSpPr>
        <p:grpSpPr>
          <a:xfrm>
            <a:off x="2894525" y="2709162"/>
            <a:ext cx="571403" cy="275319"/>
            <a:chOff x="8504816" y="2948424"/>
            <a:chExt cx="571403" cy="275319"/>
          </a:xfrm>
        </p:grpSpPr>
        <p:sp>
          <p:nvSpPr>
            <p:cNvPr id="88" name="任意多边形: 形状 87"/>
            <p:cNvSpPr/>
            <p:nvPr/>
          </p:nvSpPr>
          <p:spPr>
            <a:xfrm>
              <a:off x="8504816" y="2948424"/>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3" name="任意多边形: 形状 92"/>
            <p:cNvSpPr/>
            <p:nvPr/>
          </p:nvSpPr>
          <p:spPr>
            <a:xfrm>
              <a:off x="8504816" y="300498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4" name="任意多边形: 形状 93"/>
            <p:cNvSpPr/>
            <p:nvPr/>
          </p:nvSpPr>
          <p:spPr>
            <a:xfrm>
              <a:off x="8504816" y="3059543"/>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5" name="任意多边形: 形状 94"/>
            <p:cNvSpPr/>
            <p:nvPr/>
          </p:nvSpPr>
          <p:spPr>
            <a:xfrm>
              <a:off x="8504816" y="311410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6" name="任意多边形: 形状 95"/>
            <p:cNvSpPr/>
            <p:nvPr/>
          </p:nvSpPr>
          <p:spPr>
            <a:xfrm>
              <a:off x="8504816" y="316865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pic>
        <p:nvPicPr>
          <p:cNvPr id="124" name="图片 1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6532" y="813974"/>
            <a:ext cx="1193919" cy="1191123"/>
          </a:xfrm>
          <a:prstGeom prst="rect">
            <a:avLst/>
          </a:prstGeom>
        </p:spPr>
      </p:pic>
      <p:grpSp>
        <p:nvGrpSpPr>
          <p:cNvPr id="125" name="组合 124"/>
          <p:cNvGrpSpPr/>
          <p:nvPr/>
        </p:nvGrpSpPr>
        <p:grpSpPr>
          <a:xfrm>
            <a:off x="5993536" y="1012597"/>
            <a:ext cx="720089" cy="294342"/>
            <a:chOff x="6109071" y="677162"/>
            <a:chExt cx="914392" cy="373765"/>
          </a:xfrm>
        </p:grpSpPr>
        <p:sp>
          <p:nvSpPr>
            <p:cNvPr id="119" name="任意多边形: 形状 118"/>
            <p:cNvSpPr/>
            <p:nvPr/>
          </p:nvSpPr>
          <p:spPr>
            <a:xfrm>
              <a:off x="6109071" y="677162"/>
              <a:ext cx="894176" cy="113629"/>
            </a:xfrm>
            <a:custGeom>
              <a:avLst/>
              <a:gdLst>
                <a:gd name="connsiteX0" fmla="*/ 0 w 790575"/>
                <a:gd name="connsiteY0" fmla="*/ 152400 h 152430"/>
                <a:gd name="connsiteX1" fmla="*/ 180975 w 790575"/>
                <a:gd name="connsiteY1" fmla="*/ 0 h 152430"/>
                <a:gd name="connsiteX2" fmla="*/ 433388 w 790575"/>
                <a:gd name="connsiteY2" fmla="*/ 152400 h 152430"/>
                <a:gd name="connsiteX3" fmla="*/ 633413 w 790575"/>
                <a:gd name="connsiteY3" fmla="*/ 14288 h 152430"/>
                <a:gd name="connsiteX4" fmla="*/ 790575 w 790575"/>
                <a:gd name="connsiteY4" fmla="*/ 128588 h 152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52430">
                  <a:moveTo>
                    <a:pt x="0" y="152400"/>
                  </a:moveTo>
                  <a:cubicBezTo>
                    <a:pt x="54372" y="76200"/>
                    <a:pt x="108744" y="0"/>
                    <a:pt x="180975" y="0"/>
                  </a:cubicBezTo>
                  <a:cubicBezTo>
                    <a:pt x="253206" y="0"/>
                    <a:pt x="357982" y="150019"/>
                    <a:pt x="433388" y="152400"/>
                  </a:cubicBezTo>
                  <a:cubicBezTo>
                    <a:pt x="508794" y="154781"/>
                    <a:pt x="573882" y="18257"/>
                    <a:pt x="633413" y="14288"/>
                  </a:cubicBezTo>
                  <a:cubicBezTo>
                    <a:pt x="692944" y="10319"/>
                    <a:pt x="741759" y="69453"/>
                    <a:pt x="790575" y="128588"/>
                  </a:cubicBezTo>
                </a:path>
              </a:pathLst>
            </a:custGeom>
            <a:noFill/>
            <a:ln w="47625">
              <a:solidFill>
                <a:srgbClr val="6A625E">
                  <a:alpha val="9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1" name="任意多边形: 形状 120"/>
            <p:cNvSpPr/>
            <p:nvPr/>
          </p:nvSpPr>
          <p:spPr>
            <a:xfrm>
              <a:off x="6119179" y="807230"/>
              <a:ext cx="894176" cy="113629"/>
            </a:xfrm>
            <a:custGeom>
              <a:avLst/>
              <a:gdLst>
                <a:gd name="connsiteX0" fmla="*/ 0 w 790575"/>
                <a:gd name="connsiteY0" fmla="*/ 152400 h 152430"/>
                <a:gd name="connsiteX1" fmla="*/ 180975 w 790575"/>
                <a:gd name="connsiteY1" fmla="*/ 0 h 152430"/>
                <a:gd name="connsiteX2" fmla="*/ 433388 w 790575"/>
                <a:gd name="connsiteY2" fmla="*/ 152400 h 152430"/>
                <a:gd name="connsiteX3" fmla="*/ 633413 w 790575"/>
                <a:gd name="connsiteY3" fmla="*/ 14288 h 152430"/>
                <a:gd name="connsiteX4" fmla="*/ 790575 w 790575"/>
                <a:gd name="connsiteY4" fmla="*/ 128588 h 152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52430">
                  <a:moveTo>
                    <a:pt x="0" y="152400"/>
                  </a:moveTo>
                  <a:cubicBezTo>
                    <a:pt x="54372" y="76200"/>
                    <a:pt x="108744" y="0"/>
                    <a:pt x="180975" y="0"/>
                  </a:cubicBezTo>
                  <a:cubicBezTo>
                    <a:pt x="253206" y="0"/>
                    <a:pt x="357982" y="150019"/>
                    <a:pt x="433388" y="152400"/>
                  </a:cubicBezTo>
                  <a:cubicBezTo>
                    <a:pt x="508794" y="154781"/>
                    <a:pt x="573882" y="18257"/>
                    <a:pt x="633413" y="14288"/>
                  </a:cubicBezTo>
                  <a:cubicBezTo>
                    <a:pt x="692944" y="10319"/>
                    <a:pt x="741759" y="69453"/>
                    <a:pt x="790575" y="128588"/>
                  </a:cubicBezTo>
                </a:path>
              </a:pathLst>
            </a:custGeom>
            <a:noFill/>
            <a:ln w="47625">
              <a:solidFill>
                <a:srgbClr val="6A625E">
                  <a:alpha val="9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2" name="任意多边形: 形状 121"/>
            <p:cNvSpPr/>
            <p:nvPr/>
          </p:nvSpPr>
          <p:spPr>
            <a:xfrm>
              <a:off x="6129287" y="937298"/>
              <a:ext cx="894176" cy="113629"/>
            </a:xfrm>
            <a:custGeom>
              <a:avLst/>
              <a:gdLst>
                <a:gd name="connsiteX0" fmla="*/ 0 w 790575"/>
                <a:gd name="connsiteY0" fmla="*/ 152400 h 152430"/>
                <a:gd name="connsiteX1" fmla="*/ 180975 w 790575"/>
                <a:gd name="connsiteY1" fmla="*/ 0 h 152430"/>
                <a:gd name="connsiteX2" fmla="*/ 433388 w 790575"/>
                <a:gd name="connsiteY2" fmla="*/ 152400 h 152430"/>
                <a:gd name="connsiteX3" fmla="*/ 633413 w 790575"/>
                <a:gd name="connsiteY3" fmla="*/ 14288 h 152430"/>
                <a:gd name="connsiteX4" fmla="*/ 790575 w 790575"/>
                <a:gd name="connsiteY4" fmla="*/ 128588 h 152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5" h="152430">
                  <a:moveTo>
                    <a:pt x="0" y="152400"/>
                  </a:moveTo>
                  <a:cubicBezTo>
                    <a:pt x="54372" y="76200"/>
                    <a:pt x="108744" y="0"/>
                    <a:pt x="180975" y="0"/>
                  </a:cubicBezTo>
                  <a:cubicBezTo>
                    <a:pt x="253206" y="0"/>
                    <a:pt x="357982" y="150019"/>
                    <a:pt x="433388" y="152400"/>
                  </a:cubicBezTo>
                  <a:cubicBezTo>
                    <a:pt x="508794" y="154781"/>
                    <a:pt x="573882" y="18257"/>
                    <a:pt x="633413" y="14288"/>
                  </a:cubicBezTo>
                  <a:cubicBezTo>
                    <a:pt x="692944" y="10319"/>
                    <a:pt x="741759" y="69453"/>
                    <a:pt x="790575" y="128588"/>
                  </a:cubicBezTo>
                </a:path>
              </a:pathLst>
            </a:custGeom>
            <a:noFill/>
            <a:ln w="47625">
              <a:solidFill>
                <a:srgbClr val="6A625E">
                  <a:alpha val="9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18" name="文本框 117"/>
          <p:cNvSpPr txBox="1"/>
          <p:nvPr/>
        </p:nvSpPr>
        <p:spPr>
          <a:xfrm>
            <a:off x="4746301" y="903881"/>
            <a:ext cx="181270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EDEAE3"/>
                </a:solidFill>
                <a:effectLst/>
                <a:uLnTx/>
                <a:uFillTx/>
                <a:latin typeface="Bookman Old Style" panose="02050604050505020204" pitchFamily="18" charset="0"/>
                <a:ea typeface="等线" panose="02010600030101010101" charset="-122"/>
                <a:cs typeface="+mn-cs"/>
              </a:rPr>
              <a:t>Part </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EDEAE3"/>
                </a:solidFill>
                <a:effectLst/>
                <a:uLnTx/>
                <a:uFillTx/>
                <a:latin typeface="Bookman Old Style" panose="02050604050505020204" pitchFamily="18" charset="0"/>
                <a:ea typeface="等线" panose="02010600030101010101" charset="-122"/>
                <a:cs typeface="+mn-cs"/>
              </a:rPr>
              <a:t>Ⅰ</a:t>
            </a:r>
            <a:endParaRPr kumimoji="0" lang="zh-CN" altLang="en-US" sz="3600" b="0" i="0" u="none" strike="noStrike" kern="1200" cap="none" spc="0" normalizeH="0" baseline="0" noProof="0" dirty="0">
              <a:ln>
                <a:noFill/>
              </a:ln>
              <a:solidFill>
                <a:srgbClr val="EDEAE3"/>
              </a:solidFill>
              <a:effectLst/>
              <a:uLnTx/>
              <a:uFillTx/>
              <a:latin typeface="Bookman Old Style" panose="02050604050505020204" pitchFamily="18" charset="0"/>
              <a:ea typeface="等线" panose="02010600030101010101" charset="-122"/>
              <a:cs typeface="+mn-cs"/>
            </a:endParaRPr>
          </a:p>
        </p:txBody>
      </p:sp>
      <p:pic>
        <p:nvPicPr>
          <p:cNvPr id="127" name="图片 126"/>
          <p:cNvPicPr>
            <a:picLocks noChangeAspect="1"/>
          </p:cNvPicPr>
          <p:nvPr/>
        </p:nvPicPr>
        <p:blipFill rotWithShape="1">
          <a:blip r:embed="rId7">
            <a:extLst>
              <a:ext uri="{28A0092B-C50C-407E-A947-70E740481C1C}">
                <a14:useLocalDpi xmlns:a14="http://schemas.microsoft.com/office/drawing/2010/main" val="0"/>
              </a:ext>
            </a:extLst>
          </a:blip>
          <a:srcRect t="65228" r="92814" b="17270"/>
          <a:stretch>
            <a:fillRect/>
          </a:stretch>
        </p:blipFill>
        <p:spPr>
          <a:xfrm>
            <a:off x="139356" y="4810179"/>
            <a:ext cx="1213779" cy="1970851"/>
          </a:xfrm>
          <a:prstGeom prst="rect">
            <a:avLst/>
          </a:prstGeom>
        </p:spPr>
      </p:pic>
      <p:sp>
        <p:nvSpPr>
          <p:cNvPr id="130" name="文本框 129"/>
          <p:cNvSpPr txBox="1"/>
          <p:nvPr/>
        </p:nvSpPr>
        <p:spPr>
          <a:xfrm>
            <a:off x="1224338" y="5931874"/>
            <a:ext cx="1760694"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917F6F"/>
                </a:solidFill>
                <a:effectLst/>
                <a:uLnTx/>
                <a:uFillTx/>
                <a:latin typeface="Bookman Old Style" panose="02050604050505020204" pitchFamily="18" charset="0"/>
                <a:ea typeface="等线" panose="02010600030101010101" charset="-122"/>
                <a:cs typeface="+mn-cs"/>
              </a:rPr>
              <a:t> </a:t>
            </a:r>
            <a:endParaRPr kumimoji="0" lang="zh-CN" altLang="en-US" sz="2000" b="0" i="0" u="none" strike="noStrike" kern="1200" cap="none" spc="0" normalizeH="0" baseline="0" noProof="0" dirty="0">
              <a:ln>
                <a:noFill/>
              </a:ln>
              <a:solidFill>
                <a:srgbClr val="917F6F"/>
              </a:solidFill>
              <a:effectLst/>
              <a:uLnTx/>
              <a:uFillTx/>
              <a:latin typeface="Bookman Old Style" panose="02050604050505020204" pitchFamily="18" charset="0"/>
              <a:ea typeface="等线" panose="02010600030101010101" charset="-122"/>
              <a:cs typeface="+mn-cs"/>
            </a:endParaRPr>
          </a:p>
        </p:txBody>
      </p:sp>
      <p:sp>
        <p:nvSpPr>
          <p:cNvPr id="131" name="文本框 130"/>
          <p:cNvSpPr txBox="1"/>
          <p:nvPr/>
        </p:nvSpPr>
        <p:spPr>
          <a:xfrm>
            <a:off x="1223755" y="6265666"/>
            <a:ext cx="1760694" cy="252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917F6F">
                    <a:alpha val="70000"/>
                  </a:srgbClr>
                </a:solidFill>
                <a:effectLst/>
                <a:uLnTx/>
                <a:uFillTx/>
                <a:latin typeface="Bookman Old Style" panose="02050604050505020204" pitchFamily="18" charset="0"/>
                <a:ea typeface="等线" panose="02010600030101010101" charset="-122"/>
                <a:cs typeface="+mn-cs"/>
              </a:rPr>
              <a:t> </a:t>
            </a:r>
            <a:endParaRPr kumimoji="0" lang="zh-CN" altLang="en-US" sz="1050" b="0" i="0" u="none" strike="noStrike" kern="1200" cap="none" spc="0" normalizeH="0" baseline="0" noProof="0" dirty="0">
              <a:ln>
                <a:noFill/>
              </a:ln>
              <a:solidFill>
                <a:srgbClr val="917F6F">
                  <a:alpha val="70000"/>
                </a:srgbClr>
              </a:solidFill>
              <a:effectLst/>
              <a:uLnTx/>
              <a:uFillTx/>
              <a:latin typeface="Bookman Old Style" panose="02050604050505020204" pitchFamily="18" charset="0"/>
              <a:ea typeface="等线" panose="02010600030101010101" charset="-122"/>
              <a:cs typeface="+mn-cs"/>
            </a:endParaRPr>
          </a:p>
        </p:txBody>
      </p:sp>
      <p:sp>
        <p:nvSpPr>
          <p:cNvPr id="133" name="文本框 132"/>
          <p:cNvSpPr txBox="1"/>
          <p:nvPr/>
        </p:nvSpPr>
        <p:spPr>
          <a:xfrm>
            <a:off x="5153025" y="6148705"/>
            <a:ext cx="4055745"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err="1">
                <a:ln>
                  <a:noFill/>
                </a:ln>
                <a:solidFill>
                  <a:srgbClr val="9EAEBE">
                    <a:alpha val="82000"/>
                  </a:srgbClr>
                </a:solidFill>
                <a:effectLst/>
                <a:uLnTx/>
                <a:uFillTx/>
                <a:latin typeface="Bookman Old Style" panose="02050604050505020204" pitchFamily="18" charset="0"/>
                <a:ea typeface="等线" panose="02010600030101010101" charset="-122"/>
                <a:cs typeface="+mn-cs"/>
              </a:rPr>
              <a:t>Part V</a:t>
            </a:r>
            <a:endParaRPr kumimoji="0" lang="zh-CN" altLang="en-US" sz="6600" b="0" i="0" u="none" strike="noStrike" kern="1200" cap="none" spc="0" normalizeH="0" baseline="0" noProof="0" dirty="0">
              <a:ln>
                <a:noFill/>
              </a:ln>
              <a:solidFill>
                <a:srgbClr val="9EAEBE">
                  <a:alpha val="82000"/>
                </a:srgbClr>
              </a:solidFill>
              <a:effectLst/>
              <a:uLnTx/>
              <a:uFillTx/>
              <a:latin typeface="Bookman Old Style" panose="02050604050505020204" pitchFamily="18" charset="0"/>
              <a:ea typeface="等线" panose="02010600030101010101" charset="-122"/>
              <a:cs typeface="+mn-cs"/>
            </a:endParaRPr>
          </a:p>
        </p:txBody>
      </p:sp>
      <p:sp>
        <p:nvSpPr>
          <p:cNvPr id="135" name="菱形 134"/>
          <p:cNvSpPr/>
          <p:nvPr/>
        </p:nvSpPr>
        <p:spPr>
          <a:xfrm>
            <a:off x="10881048" y="130738"/>
            <a:ext cx="221951" cy="221951"/>
          </a:xfrm>
          <a:prstGeom prst="diamond">
            <a:avLst/>
          </a:prstGeom>
          <a:no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6" name="菱形 135"/>
          <p:cNvSpPr/>
          <p:nvPr/>
        </p:nvSpPr>
        <p:spPr>
          <a:xfrm>
            <a:off x="11709485" y="130736"/>
            <a:ext cx="221951" cy="221951"/>
          </a:xfrm>
          <a:prstGeom prst="diamond">
            <a:avLst/>
          </a:prstGeom>
          <a:no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7" name="菱形 136"/>
          <p:cNvSpPr/>
          <p:nvPr/>
        </p:nvSpPr>
        <p:spPr>
          <a:xfrm>
            <a:off x="11473383" y="130737"/>
            <a:ext cx="221951" cy="221951"/>
          </a:xfrm>
          <a:prstGeom prst="diamond">
            <a:avLst/>
          </a:prstGeom>
          <a:solidFill>
            <a:srgbClr val="C3B38E"/>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3" name="组合 12"/>
          <p:cNvGrpSpPr/>
          <p:nvPr/>
        </p:nvGrpSpPr>
        <p:grpSpPr>
          <a:xfrm>
            <a:off x="10165969" y="3353297"/>
            <a:ext cx="1610355" cy="1461264"/>
            <a:chOff x="10165969" y="3353297"/>
            <a:chExt cx="1610355" cy="1461264"/>
          </a:xfrm>
        </p:grpSpPr>
        <p:sp>
          <p:nvSpPr>
            <p:cNvPr id="140" name="任意多边形: 形状 139"/>
            <p:cNvSpPr>
              <a:spLocks noChangeAspect="1"/>
            </p:cNvSpPr>
            <p:nvPr/>
          </p:nvSpPr>
          <p:spPr>
            <a:xfrm>
              <a:off x="10165969" y="4356508"/>
              <a:ext cx="458053" cy="458053"/>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A7B6C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41" name="直接连接符 140"/>
            <p:cNvCxnSpPr/>
            <p:nvPr/>
          </p:nvCxnSpPr>
          <p:spPr>
            <a:xfrm flipV="1">
              <a:off x="10540642" y="3353297"/>
              <a:ext cx="1235682" cy="1124135"/>
            </a:xfrm>
            <a:prstGeom prst="line">
              <a:avLst/>
            </a:prstGeom>
            <a:ln w="25400">
              <a:gradFill flip="none" rotWithShape="1">
                <a:gsLst>
                  <a:gs pos="25000">
                    <a:srgbClr val="AEBBCB"/>
                  </a:gs>
                  <a:gs pos="77000">
                    <a:srgbClr val="A6B6C6"/>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142" name="流程图: 终止 141"/>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3" name="椭圆 2"/>
          <p:cNvSpPr/>
          <p:nvPr/>
        </p:nvSpPr>
        <p:spPr>
          <a:xfrm>
            <a:off x="9803641" y="-165201"/>
            <a:ext cx="2465318" cy="246531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8947998" y="133350"/>
            <a:ext cx="1610355" cy="1461264"/>
            <a:chOff x="8947998" y="133350"/>
            <a:chExt cx="1610355" cy="1461264"/>
          </a:xfrm>
        </p:grpSpPr>
        <p:sp>
          <p:nvSpPr>
            <p:cNvPr id="43" name="任意多边形: 形状 42"/>
            <p:cNvSpPr>
              <a:spLocks noChangeAspect="1"/>
            </p:cNvSpPr>
            <p:nvPr/>
          </p:nvSpPr>
          <p:spPr>
            <a:xfrm>
              <a:off x="8947998" y="1136561"/>
              <a:ext cx="458053" cy="458053"/>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gradFill flip="none" rotWithShape="1">
              <a:gsLst>
                <a:gs pos="54000">
                  <a:srgbClr val="878B97"/>
                </a:gs>
                <a:gs pos="33000">
                  <a:srgbClr val="5E5E75"/>
                </a:gs>
                <a:gs pos="100000">
                  <a:schemeClr val="bg1">
                    <a:lumMod val="9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0" name="直接连接符 49"/>
            <p:cNvCxnSpPr/>
            <p:nvPr/>
          </p:nvCxnSpPr>
          <p:spPr>
            <a:xfrm flipV="1">
              <a:off x="9322671" y="133350"/>
              <a:ext cx="1235682" cy="1124135"/>
            </a:xfrm>
            <a:prstGeom prst="line">
              <a:avLst/>
            </a:prstGeom>
            <a:ln w="25400">
              <a:gradFill flip="none" rotWithShape="1">
                <a:gsLst>
                  <a:gs pos="25000">
                    <a:srgbClr val="EDEAE3"/>
                  </a:gs>
                  <a:gs pos="63000">
                    <a:srgbClr val="878B97"/>
                  </a:gs>
                  <a:gs pos="83000">
                    <a:srgbClr val="6F7887"/>
                  </a:gs>
                  <a:gs pos="100000">
                    <a:srgbClr val="5E5E75"/>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18" name="任意多边形: 形状 17"/>
          <p:cNvSpPr>
            <a:spLocks noChangeAspect="1"/>
          </p:cNvSpPr>
          <p:nvPr/>
        </p:nvSpPr>
        <p:spPr>
          <a:xfrm>
            <a:off x="6148998" y="7417810"/>
            <a:ext cx="6116626" cy="611662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466077">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任意多边形: 形状 33"/>
          <p:cNvSpPr>
            <a:spLocks noChangeAspect="1"/>
          </p:cNvSpPr>
          <p:nvPr/>
        </p:nvSpPr>
        <p:spPr>
          <a:xfrm>
            <a:off x="-4439936" y="7191548"/>
            <a:ext cx="2325676" cy="232567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gradFill>
            <a:gsLst>
              <a:gs pos="64000">
                <a:srgbClr val="8DB0CB"/>
              </a:gs>
              <a:gs pos="0">
                <a:srgbClr val="EDEAE3"/>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9" name="图片 38"/>
          <p:cNvPicPr>
            <a:picLocks noChangeAspect="1"/>
          </p:cNvPicPr>
          <p:nvPr/>
        </p:nvPicPr>
        <p:blipFill>
          <a:blip r:embed="rId8">
            <a:extLst>
              <a:ext uri="{BEBA8EAE-BF5A-486C-A8C5-ECC9F3942E4B}">
                <a14:imgProps xmlns:a14="http://schemas.microsoft.com/office/drawing/2010/main">
                  <a14:imgLayer r:embed="rId9">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165298" y="5693563"/>
            <a:ext cx="2328874" cy="2328874"/>
          </a:xfrm>
          <a:prstGeom prst="rect">
            <a:avLst/>
          </a:prstGeom>
        </p:spPr>
      </p:pic>
      <p:cxnSp>
        <p:nvCxnSpPr>
          <p:cNvPr id="42" name="直接连接符 41"/>
          <p:cNvCxnSpPr/>
          <p:nvPr/>
        </p:nvCxnSpPr>
        <p:spPr>
          <a:xfrm>
            <a:off x="5676969" y="10471553"/>
            <a:ext cx="7111020" cy="0"/>
          </a:xfrm>
          <a:prstGeom prst="line">
            <a:avLst/>
          </a:prstGeom>
          <a:solidFill>
            <a:srgbClr val="466077">
              <a:alpha val="84000"/>
            </a:srgbClr>
          </a:solidFill>
          <a:ln>
            <a:solidFill>
              <a:srgbClr val="526E85"/>
            </a:solidFill>
          </a:ln>
        </p:spPr>
        <p:style>
          <a:lnRef idx="2">
            <a:schemeClr val="accent1">
              <a:shade val="15000"/>
            </a:schemeClr>
          </a:lnRef>
          <a:fillRef idx="1">
            <a:schemeClr val="accent1"/>
          </a:fillRef>
          <a:effectRef idx="0">
            <a:schemeClr val="accent1"/>
          </a:effectRef>
          <a:fontRef idx="minor">
            <a:schemeClr val="lt1"/>
          </a:fontRef>
        </p:style>
      </p:cxnSp>
      <p:cxnSp>
        <p:nvCxnSpPr>
          <p:cNvPr id="45" name="直接连接符 44"/>
          <p:cNvCxnSpPr/>
          <p:nvPr/>
        </p:nvCxnSpPr>
        <p:spPr>
          <a:xfrm rot="5400000">
            <a:off x="5652784" y="10393619"/>
            <a:ext cx="7111020" cy="0"/>
          </a:xfrm>
          <a:prstGeom prst="line">
            <a:avLst/>
          </a:prstGeom>
          <a:solidFill>
            <a:srgbClr val="466077">
              <a:alpha val="84000"/>
            </a:srgbClr>
          </a:solidFill>
          <a:ln>
            <a:solidFill>
              <a:srgbClr val="526E85"/>
            </a:solidFill>
          </a:ln>
        </p:spPr>
        <p:style>
          <a:lnRef idx="2">
            <a:schemeClr val="accent1">
              <a:shade val="15000"/>
            </a:schemeClr>
          </a:lnRef>
          <a:fillRef idx="1">
            <a:schemeClr val="accent1"/>
          </a:fillRef>
          <a:effectRef idx="0">
            <a:schemeClr val="accent1"/>
          </a:effectRef>
          <a:fontRef idx="minor">
            <a:schemeClr val="lt1"/>
          </a:fontRef>
        </p:style>
      </p:cxnSp>
      <p:pic>
        <p:nvPicPr>
          <p:cNvPr id="49" name="图片 48"/>
          <p:cNvPicPr>
            <a:picLocks noChangeAspect="1"/>
          </p:cNvPicPr>
          <p:nvPr/>
        </p:nvPicPr>
        <p:blipFill>
          <a:blip r:embed="rId10">
            <a:extLst>
              <a:ext uri="{BEBA8EAE-BF5A-486C-A8C5-ECC9F3942E4B}">
                <a14:imgProps xmlns:a14="http://schemas.microsoft.com/office/drawing/2010/main">
                  <a14:imgLayer r:embed="rId11">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4996711" y="-222025"/>
            <a:ext cx="7299420" cy="7299420"/>
          </a:xfrm>
          <a:prstGeom prst="rect">
            <a:avLst/>
          </a:prstGeom>
        </p:spPr>
      </p:pic>
      <p:sp>
        <p:nvSpPr>
          <p:cNvPr id="84" name="文本框 83"/>
          <p:cNvSpPr txBox="1"/>
          <p:nvPr>
            <p:custDataLst>
              <p:tags r:id="rId1"/>
            </p:custDataLst>
          </p:nvPr>
        </p:nvSpPr>
        <p:spPr>
          <a:xfrm>
            <a:off x="4779010" y="4083050"/>
            <a:ext cx="1461135" cy="953135"/>
          </a:xfrm>
          <a:prstGeom prst="rect">
            <a:avLst/>
          </a:prstGeom>
          <a:noFill/>
        </p:spPr>
        <p:txBody>
          <a:bodyPr wrap="square" rtlCol="0">
            <a:spAutoFit/>
          </a:bodyPr>
          <a:lstStyle/>
          <a:p>
            <a:r>
              <a:rPr lang="en-US" altLang="zh-CN" sz="2800" dirty="0">
                <a:solidFill>
                  <a:srgbClr val="958E7E">
                    <a:alpha val="71000"/>
                  </a:srgbClr>
                </a:solidFill>
                <a:latin typeface="Bookman Old Style" panose="02050604050505020204" pitchFamily="18" charset="0"/>
                <a:ea typeface="方正姚体" panose="02010601030101010101" pitchFamily="2" charset="-122"/>
              </a:rPr>
              <a:t>Long Zilin</a:t>
            </a:r>
            <a:endParaRPr lang="zh-CN" altLang="en-US" sz="2800" dirty="0">
              <a:solidFill>
                <a:srgbClr val="958E7E">
                  <a:alpha val="71000"/>
                </a:srgbClr>
              </a:solidFill>
              <a:latin typeface="Bookman Old Style" panose="02050604050505020204" pitchFamily="18" charset="0"/>
              <a:ea typeface="方正姚体" panose="02010601030101010101"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00">
        <p15:prstTrans prst="peelOff"/>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42" presetClass="path" presetSubtype="0" decel="50000" fill="hold" nodeType="withEffect">
                                  <p:stCondLst>
                                    <p:cond delay="0"/>
                                  </p:stCondLst>
                                  <p:childTnLst>
                                    <p:animMotion origin="layout" path="M 0.04297 -0.06875 L -0.00417 0.00694 " pathEditMode="relative" rAng="0" ptsTypes="AA">
                                      <p:cBhvr>
                                        <p:cTn id="9" dur="2000" fill="hold"/>
                                        <p:tgtEl>
                                          <p:spTgt spid="10"/>
                                        </p:tgtEl>
                                        <p:attrNameLst>
                                          <p:attrName>ppt_x</p:attrName>
                                          <p:attrName>ppt_y</p:attrName>
                                        </p:attrNameLst>
                                      </p:cBhvr>
                                      <p:rCtr x="-2357" y="3773"/>
                                    </p:animMotion>
                                  </p:childTnLst>
                                </p:cTn>
                              </p:par>
                              <p:par>
                                <p:cTn id="10" presetID="10"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childTnLst>
                                </p:cTn>
                              </p:par>
                              <p:par>
                                <p:cTn id="13" presetID="42" presetClass="path" presetSubtype="0" decel="50000" fill="hold" nodeType="withEffect">
                                  <p:stCondLst>
                                    <p:cond delay="250"/>
                                  </p:stCondLst>
                                  <p:childTnLst>
                                    <p:animMotion origin="layout" path="M 0.04297 -0.06875 L -0.00417 0.00694 " pathEditMode="relative" rAng="0" ptsTypes="AA">
                                      <p:cBhvr>
                                        <p:cTn id="14" dur="2000" fill="hold"/>
                                        <p:tgtEl>
                                          <p:spTgt spid="13"/>
                                        </p:tgtEl>
                                        <p:attrNameLst>
                                          <p:attrName>ppt_x</p:attrName>
                                          <p:attrName>ppt_y</p:attrName>
                                        </p:attrNameLst>
                                      </p:cBhvr>
                                      <p:rCtr x="-2357" y="3773"/>
                                    </p:animMotion>
                                  </p:childTnLst>
                                </p:cTn>
                              </p:par>
                              <p:par>
                                <p:cTn id="15" presetID="10" presetClass="entr" presetSubtype="0" fill="hold" grpId="0" nodeType="withEffect">
                                  <p:stCondLst>
                                    <p:cond delay="5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2000"/>
                                        <p:tgtEl>
                                          <p:spTgt spid="48"/>
                                        </p:tgtEl>
                                      </p:cBhvr>
                                    </p:animEffect>
                                  </p:childTnLst>
                                </p:cTn>
                              </p:par>
                              <p:par>
                                <p:cTn id="18" presetID="42" presetClass="path" presetSubtype="0" decel="50000" fill="hold" grpId="1" nodeType="withEffect">
                                  <p:stCondLst>
                                    <p:cond delay="500"/>
                                  </p:stCondLst>
                                  <p:childTnLst>
                                    <p:animMotion origin="layout" path="M 0.04297 -0.06875 L -0.00417 0.00694 " pathEditMode="relative" rAng="0" ptsTypes="AA">
                                      <p:cBhvr>
                                        <p:cTn id="19" dur="2000" fill="hold"/>
                                        <p:tgtEl>
                                          <p:spTgt spid="48"/>
                                        </p:tgtEl>
                                        <p:attrNameLst>
                                          <p:attrName>ppt_x</p:attrName>
                                          <p:attrName>ppt_y</p:attrName>
                                        </p:attrNameLst>
                                      </p:cBhvr>
                                      <p:rCtr x="-2357" y="3773"/>
                                    </p:animMotion>
                                  </p:childTnLst>
                                </p:cTn>
                              </p:par>
                              <p:par>
                                <p:cTn id="20" presetID="22" presetClass="entr" presetSubtype="8" fill="hold"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wipe(left)">
                                      <p:cBhvr>
                                        <p:cTn id="22" dur="1000"/>
                                        <p:tgtEl>
                                          <p:spTgt spid="125"/>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2000"/>
                                        <p:tgtEl>
                                          <p:spTgt spid="124"/>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2000"/>
                                        <p:tgtEl>
                                          <p:spTgt spid="40"/>
                                        </p:tgtEl>
                                      </p:cBhvr>
                                    </p:animEffect>
                                  </p:childTnLst>
                                </p:cTn>
                              </p:par>
                              <p:par>
                                <p:cTn id="29" presetID="42" presetClass="path" presetSubtype="0" decel="90000" fill="hold" nodeType="withEffect">
                                  <p:stCondLst>
                                    <p:cond delay="0"/>
                                  </p:stCondLst>
                                  <p:childTnLst>
                                    <p:animMotion origin="layout" path="M 1.66667E-6 4.07407E-6 L 0.10521 -0.00024 " pathEditMode="relative" rAng="0" ptsTypes="AA">
                                      <p:cBhvr>
                                        <p:cTn id="30" dur="2000" spd="-100000" fill="hold"/>
                                        <p:tgtEl>
                                          <p:spTgt spid="40"/>
                                        </p:tgtEl>
                                        <p:attrNameLst>
                                          <p:attrName>ppt_x</p:attrName>
                                          <p:attrName>ppt_y</p:attrName>
                                        </p:attrNameLst>
                                      </p:cBhvr>
                                      <p:rCtr x="5260" y="-23"/>
                                    </p:animMotion>
                                  </p:childTnLst>
                                </p:cTn>
                              </p:par>
                              <p:par>
                                <p:cTn id="31" presetID="10" presetClass="entr" presetSubtype="0" fill="hold" nodeType="withEffect">
                                  <p:stCondLst>
                                    <p:cond delay="75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2000"/>
                                        <p:tgtEl>
                                          <p:spTgt spid="49"/>
                                        </p:tgtEl>
                                      </p:cBhvr>
                                    </p:animEffect>
                                  </p:childTnLst>
                                </p:cTn>
                              </p:par>
                              <p:par>
                                <p:cTn id="34" presetID="42" presetClass="path" presetSubtype="0" decel="90000" fill="hold" nodeType="withEffect">
                                  <p:stCondLst>
                                    <p:cond delay="750"/>
                                  </p:stCondLst>
                                  <p:childTnLst>
                                    <p:animMotion origin="layout" path="M 2.08333E-6 -1.85185E-6 L 0.10521 -0.00023 " pathEditMode="relative" rAng="0" ptsTypes="AA">
                                      <p:cBhvr>
                                        <p:cTn id="35" dur="2000" spd="-100000" fill="hold"/>
                                        <p:tgtEl>
                                          <p:spTgt spid="49"/>
                                        </p:tgtEl>
                                        <p:attrNameLst>
                                          <p:attrName>ppt_x</p:attrName>
                                          <p:attrName>ppt_y</p:attrName>
                                        </p:attrNameLst>
                                      </p:cBhvr>
                                      <p:rCtr x="5260" y="-23"/>
                                    </p:animMotion>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2000"/>
                                        <p:tgtEl>
                                          <p:spTgt spid="53"/>
                                        </p:tgtEl>
                                      </p:cBhvr>
                                    </p:animEffect>
                                  </p:childTnLst>
                                </p:cTn>
                              </p:par>
                              <p:par>
                                <p:cTn id="39" presetID="42" presetClass="path" presetSubtype="0" decel="90000" fill="hold" nodeType="withEffect">
                                  <p:stCondLst>
                                    <p:cond delay="0"/>
                                  </p:stCondLst>
                                  <p:childTnLst>
                                    <p:animMotion origin="layout" path="M 1.04167E-6 7.40741E-7 L 0.10521 -0.00023 " pathEditMode="relative" rAng="0" ptsTypes="AA">
                                      <p:cBhvr>
                                        <p:cTn id="40" dur="2000" spd="-100000" fill="hold"/>
                                        <p:tgtEl>
                                          <p:spTgt spid="53"/>
                                        </p:tgtEl>
                                        <p:attrNameLst>
                                          <p:attrName>ppt_x</p:attrName>
                                          <p:attrName>ppt_y</p:attrName>
                                        </p:attrNameLst>
                                      </p:cBhvr>
                                      <p:rCtr x="5260" y="-23"/>
                                    </p:animMotion>
                                  </p:childTnLst>
                                </p:cTn>
                              </p:par>
                              <p:par>
                                <p:cTn id="41" presetID="10"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2000"/>
                                        <p:tgtEl>
                                          <p:spTgt spid="78"/>
                                        </p:tgtEl>
                                      </p:cBhvr>
                                    </p:animEffect>
                                  </p:childTnLst>
                                </p:cTn>
                              </p:par>
                              <p:par>
                                <p:cTn id="44" presetID="42" presetClass="path" presetSubtype="0" accel="50000" decel="50000" fill="hold" grpId="1" nodeType="withEffect">
                                  <p:stCondLst>
                                    <p:cond delay="0"/>
                                  </p:stCondLst>
                                  <p:childTnLst>
                                    <p:animMotion origin="layout" path="M -4.375E-6 2.59259E-6 L -0.07018 2.59259E-6 " pathEditMode="relative" rAng="0" ptsTypes="AA">
                                      <p:cBhvr>
                                        <p:cTn id="45" dur="2000" spd="-100000" fill="hold"/>
                                        <p:tgtEl>
                                          <p:spTgt spid="78"/>
                                        </p:tgtEl>
                                        <p:attrNameLst>
                                          <p:attrName>ppt_x</p:attrName>
                                          <p:attrName>ppt_y</p:attrName>
                                        </p:attrNameLst>
                                      </p:cBhvr>
                                      <p:rCtr x="-3516" y="0"/>
                                    </p:animMotion>
                                  </p:childTnLst>
                                </p:cTn>
                              </p:par>
                              <p:par>
                                <p:cTn id="46" presetID="10" presetClass="entr" presetSubtype="0" fill="hold" nodeType="with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2000"/>
                                        <p:tgtEl>
                                          <p:spTgt spid="97"/>
                                        </p:tgtEl>
                                      </p:cBhvr>
                                    </p:animEffect>
                                  </p:childTnLst>
                                </p:cTn>
                              </p:par>
                              <p:par>
                                <p:cTn id="49" presetID="42" presetClass="path" presetSubtype="0" accel="50000" decel="50000" fill="hold" nodeType="withEffect">
                                  <p:stCondLst>
                                    <p:cond delay="0"/>
                                  </p:stCondLst>
                                  <p:childTnLst>
                                    <p:animMotion origin="layout" path="M -4.375E-6 2.59259E-6 L -0.07018 2.59259E-6 " pathEditMode="relative" rAng="0" ptsTypes="AA">
                                      <p:cBhvr>
                                        <p:cTn id="50" dur="2000" spd="-100000" fill="hold"/>
                                        <p:tgtEl>
                                          <p:spTgt spid="97"/>
                                        </p:tgtEl>
                                        <p:attrNameLst>
                                          <p:attrName>ppt_x</p:attrName>
                                          <p:attrName>ppt_y</p:attrName>
                                        </p:attrNameLst>
                                      </p:cBhvr>
                                      <p:rCtr x="-3516" y="0"/>
                                    </p:animMotion>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2000"/>
                                        <p:tgtEl>
                                          <p:spTgt spid="82"/>
                                        </p:tgtEl>
                                      </p:cBhvr>
                                    </p:animEffect>
                                  </p:childTnLst>
                                </p:cTn>
                              </p:par>
                              <p:par>
                                <p:cTn id="54" presetID="42" presetClass="path" presetSubtype="0" accel="50000" decel="50000" fill="hold" grpId="1" nodeType="withEffect">
                                  <p:stCondLst>
                                    <p:cond delay="0"/>
                                  </p:stCondLst>
                                  <p:childTnLst>
                                    <p:animMotion origin="layout" path="M 1.04167E-6 -3.33333E-6 L 0.05312 -0.00069 " pathEditMode="relative" rAng="0" ptsTypes="AA">
                                      <p:cBhvr>
                                        <p:cTn id="55" dur="2000" spd="-100000" fill="hold"/>
                                        <p:tgtEl>
                                          <p:spTgt spid="82"/>
                                        </p:tgtEl>
                                        <p:attrNameLst>
                                          <p:attrName>ppt_x</p:attrName>
                                          <p:attrName>ppt_y</p:attrName>
                                        </p:attrNameLst>
                                      </p:cBhvr>
                                      <p:rCtr x="2656" y="-46"/>
                                    </p:animMotion>
                                  </p:childTnLst>
                                </p:cTn>
                              </p:par>
                              <p:par>
                                <p:cTn id="56" presetID="10" presetClass="entr" presetSubtype="0" fill="hold" grpId="0"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2000"/>
                                        <p:tgtEl>
                                          <p:spTgt spid="87"/>
                                        </p:tgtEl>
                                      </p:cBhvr>
                                    </p:animEffect>
                                  </p:childTnLst>
                                </p:cTn>
                              </p:par>
                              <p:par>
                                <p:cTn id="59" presetID="42" presetClass="path" presetSubtype="0" accel="50000" decel="50000" fill="hold" grpId="1" nodeType="withEffect">
                                  <p:stCondLst>
                                    <p:cond delay="0"/>
                                  </p:stCondLst>
                                  <p:childTnLst>
                                    <p:animMotion origin="layout" path="M 1.04167E-6 -3.33333E-6 L 0.05312 -0.00069 " pathEditMode="relative" rAng="0" ptsTypes="AA">
                                      <p:cBhvr>
                                        <p:cTn id="60" dur="2000" spd="-100000" fill="hold"/>
                                        <p:tgtEl>
                                          <p:spTgt spid="87"/>
                                        </p:tgtEl>
                                        <p:attrNameLst>
                                          <p:attrName>ppt_x</p:attrName>
                                          <p:attrName>ppt_y</p:attrName>
                                        </p:attrNameLst>
                                      </p:cBhvr>
                                      <p:rCtr x="2656" y="-46"/>
                                    </p:animMotion>
                                  </p:childTnLst>
                                </p:cTn>
                              </p:par>
                              <p:par>
                                <p:cTn id="61" presetID="10"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2000"/>
                                        <p:tgtEl>
                                          <p:spTgt spid="84"/>
                                        </p:tgtEl>
                                      </p:cBhvr>
                                    </p:animEffect>
                                  </p:childTnLst>
                                </p:cTn>
                              </p:par>
                              <p:par>
                                <p:cTn id="64" presetID="42" presetClass="path" presetSubtype="0" accel="50000" decel="50000" fill="hold" grpId="1" nodeType="withEffect">
                                  <p:stCondLst>
                                    <p:cond delay="0"/>
                                  </p:stCondLst>
                                  <p:childTnLst>
                                    <p:animMotion origin="layout" path="M -4.375E-6 2.59259E-6 L -0.07018 2.59259E-6 " pathEditMode="relative" rAng="0" ptsTypes="AA">
                                      <p:cBhvr>
                                        <p:cTn id="65" dur="2000" spd="-100000" fill="hold"/>
                                        <p:tgtEl>
                                          <p:spTgt spid="84"/>
                                        </p:tgtEl>
                                        <p:attrNameLst>
                                          <p:attrName>ppt_x</p:attrName>
                                          <p:attrName>ppt_y</p:attrName>
                                        </p:attrNameLst>
                                      </p:cBhvr>
                                      <p:rCtr x="-35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8" grpId="1" bldLvl="0" animBg="1"/>
      <p:bldP spid="78" grpId="0"/>
      <p:bldP spid="78" grpId="1"/>
      <p:bldP spid="82" grpId="0"/>
      <p:bldP spid="82" grpId="1"/>
      <p:bldP spid="87" grpId="0"/>
      <p:bldP spid="87" grpId="1"/>
      <p:bldP spid="84" grpId="0"/>
      <p:bldP spid="84"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2">
            <a:extLst>
              <a:ext uri="{BEBA8EAE-BF5A-486C-A8C5-ECC9F3942E4B}">
                <a14:imgProps xmlns:a14="http://schemas.microsoft.com/office/drawing/2010/main">
                  <a14:imgLayer r:embed="rId13">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19092" y="-24533"/>
            <a:ext cx="2286198" cy="2292295"/>
          </a:xfrm>
          <a:prstGeom prst="rect">
            <a:avLst/>
          </a:prstGeom>
        </p:spPr>
      </p:pic>
      <p:pic>
        <p:nvPicPr>
          <p:cNvPr id="9" name="图片 8"/>
          <p:cNvPicPr>
            <a:picLocks noChangeAspect="1"/>
          </p:cNvPicPr>
          <p:nvPr/>
        </p:nvPicPr>
        <p:blipFill>
          <a:blip r:embed="rId14">
            <a:extLst>
              <a:ext uri="{BEBA8EAE-BF5A-486C-A8C5-ECC9F3942E4B}">
                <a14:imgProps xmlns:a14="http://schemas.microsoft.com/office/drawing/2010/main">
                  <a14:imgLayer r:embed="rId1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23374" y="2300118"/>
            <a:ext cx="2292295" cy="2286198"/>
          </a:xfrm>
          <a:prstGeom prst="rect">
            <a:avLst/>
          </a:prstGeom>
        </p:spPr>
      </p:pic>
      <p:pic>
        <p:nvPicPr>
          <p:cNvPr id="12" name="图片 11"/>
          <p:cNvPicPr>
            <a:picLocks noChangeAspect="1"/>
          </p:cNvPicPr>
          <p:nvPr/>
        </p:nvPicPr>
        <p:blipFill>
          <a:blip r:embed="rId16">
            <a:extLst>
              <a:ext uri="{BEBA8EAE-BF5A-486C-A8C5-ECC9F3942E4B}">
                <a14:imgProps xmlns:a14="http://schemas.microsoft.com/office/drawing/2010/main">
                  <a14:imgLayer r:embed="rId17">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26458" y="4594514"/>
            <a:ext cx="2286198" cy="2292295"/>
          </a:xfrm>
          <a:prstGeom prst="rect">
            <a:avLst/>
          </a:prstGeom>
        </p:spPr>
      </p:pic>
      <p:cxnSp>
        <p:nvCxnSpPr>
          <p:cNvPr id="3" name="直接连接符 2"/>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pic>
        <p:nvPicPr>
          <p:cNvPr id="16" name="图片 15"/>
          <p:cNvPicPr>
            <a:picLocks noChangeAspect="1"/>
          </p:cNvPicPr>
          <p:nvPr/>
        </p:nvPicPr>
        <p:blipFill>
          <a:blip r:embed="rId18">
            <a:extLst>
              <a:ext uri="{BEBA8EAE-BF5A-486C-A8C5-ECC9F3942E4B}">
                <a14:imgProps xmlns:a14="http://schemas.microsoft.com/office/drawing/2010/main">
                  <a14:imgLayer r:embed="rId19">
                    <a14:imgEffect>
                      <a14:artisticFilmGrain trans="34000" grainSize="15"/>
                    </a14:imgEffect>
                    <a14:imgEffect>
                      <a14:colorTemperature colorTemp="5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sp>
        <p:nvSpPr>
          <p:cNvPr id="17" name="文本框 16"/>
          <p:cNvSpPr txBox="1"/>
          <p:nvPr/>
        </p:nvSpPr>
        <p:spPr>
          <a:xfrm>
            <a:off x="421744" y="962760"/>
            <a:ext cx="2922051"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7396CD"/>
                </a:solidFill>
                <a:effectLst/>
                <a:uLnTx/>
                <a:uFillTx/>
                <a:latin typeface="新宋体" panose="02010609030101010101" pitchFamily="49" charset="-122"/>
                <a:ea typeface="新宋体" panose="02010609030101010101" pitchFamily="49" charset="-122"/>
                <a:cs typeface="+mn-cs"/>
                <a:sym typeface="+mn-ea"/>
              </a:rPr>
              <a:t>DNS Hijacking</a:t>
            </a:r>
            <a:endParaRPr kumimoji="0" lang="zh-CN" altLang="en-US" sz="3200" b="1" i="0" u="none" strike="noStrike" kern="1200" cap="none" spc="0" normalizeH="0" baseline="0" noProof="0" dirty="0">
              <a:ln>
                <a:noFill/>
              </a:ln>
              <a:solidFill>
                <a:srgbClr val="7396CD"/>
              </a:solidFill>
              <a:effectLst/>
              <a:uLnTx/>
              <a:uFillTx/>
              <a:latin typeface="新宋体" panose="02010609030101010101" pitchFamily="49" charset="-122"/>
              <a:ea typeface="新宋体" panose="02010609030101010101" pitchFamily="49" charset="-122"/>
              <a:cs typeface="+mn-cs"/>
            </a:endParaRPr>
          </a:p>
        </p:txBody>
      </p:sp>
      <p:grpSp>
        <p:nvGrpSpPr>
          <p:cNvPr id="19" name="组合 18"/>
          <p:cNvGrpSpPr/>
          <p:nvPr/>
        </p:nvGrpSpPr>
        <p:grpSpPr>
          <a:xfrm>
            <a:off x="-4327934" y="2187832"/>
            <a:ext cx="2290183" cy="2289600"/>
            <a:chOff x="9901817" y="2285417"/>
            <a:chExt cx="2290183" cy="2289600"/>
          </a:xfrm>
        </p:grpSpPr>
        <p:sp>
          <p:nvSpPr>
            <p:cNvPr id="20" name="任意多边形: 形状 19"/>
            <p:cNvSpPr>
              <a:spLocks noChangeAspect="1"/>
            </p:cNvSpPr>
            <p:nvPr/>
          </p:nvSpPr>
          <p:spPr>
            <a:xfrm>
              <a:off x="11047200" y="2285417"/>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形状 20"/>
            <p:cNvSpPr>
              <a:spLocks noChangeAspect="1"/>
            </p:cNvSpPr>
            <p:nvPr/>
          </p:nvSpPr>
          <p:spPr>
            <a:xfrm>
              <a:off x="9901817" y="2285417"/>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任意多边形: 形状 21"/>
            <p:cNvSpPr>
              <a:spLocks noChangeAspect="1"/>
            </p:cNvSpPr>
            <p:nvPr/>
          </p:nvSpPr>
          <p:spPr>
            <a:xfrm>
              <a:off x="9901817" y="3426034"/>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任意多边形: 形状 22"/>
            <p:cNvSpPr>
              <a:spLocks noChangeAspect="1"/>
            </p:cNvSpPr>
            <p:nvPr/>
          </p:nvSpPr>
          <p:spPr>
            <a:xfrm>
              <a:off x="11047200" y="3426038"/>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任意多边形: 形状 23"/>
            <p:cNvSpPr>
              <a:spLocks noChangeAspect="1"/>
            </p:cNvSpPr>
            <p:nvPr/>
          </p:nvSpPr>
          <p:spPr>
            <a:xfrm>
              <a:off x="9901817" y="2285417"/>
              <a:ext cx="2289600" cy="22896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6" name="文本框 25"/>
          <p:cNvSpPr txBox="1"/>
          <p:nvPr/>
        </p:nvSpPr>
        <p:spPr>
          <a:xfrm>
            <a:off x="449580" y="380365"/>
            <a:ext cx="6249035" cy="6451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sym typeface="+mn-ea"/>
              </a:rPr>
              <a:t>DNS Security Risks</a:t>
            </a:r>
            <a:endParaRPr kumimoji="0" lang="zh-CN" altLang="en-US"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endParaRPr>
          </a:p>
        </p:txBody>
      </p:sp>
      <p:sp>
        <p:nvSpPr>
          <p:cNvPr id="8" name="等腰三角形 7"/>
          <p:cNvSpPr>
            <a:spLocks noChangeAspect="1"/>
          </p:cNvSpPr>
          <p:nvPr>
            <p:custDataLst>
              <p:tags r:id="rId1"/>
            </p:custDataLst>
          </p:nvPr>
        </p:nvSpPr>
        <p:spPr>
          <a:xfrm rot="8711453">
            <a:off x="425755" y="2170367"/>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3" name="图片 12"/>
          <p:cNvPicPr>
            <a:picLocks noChangeAspect="1"/>
          </p:cNvPicPr>
          <p:nvPr>
            <p:custDataLst>
              <p:tags r:id="rId2"/>
            </p:custDataLst>
          </p:nvPr>
        </p:nvPicPr>
        <p:blipFill>
          <a:blip r:embed="rId20">
            <a:duotone>
              <a:schemeClr val="accent5">
                <a:shade val="45000"/>
                <a:satMod val="135000"/>
              </a:schemeClr>
              <a:prstClr val="white"/>
            </a:duotone>
            <a:extLst>
              <a:ext uri="{BEBA8EAE-BF5A-486C-A8C5-ECC9F3942E4B}">
                <a14:imgProps xmlns:a14="http://schemas.microsoft.com/office/drawing/2010/main">
                  <a14:imgLayer r:embed="rId21">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49878" y="2123590"/>
            <a:ext cx="518205" cy="518205"/>
          </a:xfrm>
          <a:prstGeom prst="rect">
            <a:avLst/>
          </a:prstGeom>
        </p:spPr>
      </p:pic>
      <p:cxnSp>
        <p:nvCxnSpPr>
          <p:cNvPr id="18" name="直接连接符 17"/>
          <p:cNvCxnSpPr/>
          <p:nvPr>
            <p:custDataLst>
              <p:tags r:id="rId3"/>
            </p:custDataLst>
          </p:nvPr>
        </p:nvCxnSpPr>
        <p:spPr>
          <a:xfrm>
            <a:off x="1300489" y="2386862"/>
            <a:ext cx="6871054"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28" name="文本框 27"/>
          <p:cNvSpPr txBox="1"/>
          <p:nvPr>
            <p:custDataLst>
              <p:tags r:id="rId4"/>
            </p:custDataLst>
          </p:nvPr>
        </p:nvSpPr>
        <p:spPr>
          <a:xfrm>
            <a:off x="315412" y="1739545"/>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01</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sp>
        <p:nvSpPr>
          <p:cNvPr id="32" name="文本框 31"/>
          <p:cNvSpPr txBox="1"/>
          <p:nvPr>
            <p:custDataLst>
              <p:tags r:id="rId5"/>
            </p:custDataLst>
          </p:nvPr>
        </p:nvSpPr>
        <p:spPr>
          <a:xfrm>
            <a:off x="1205230" y="1943100"/>
            <a:ext cx="2355850" cy="36830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rgbClr val="7396CD"/>
                </a:solidFill>
                <a:effectLst/>
                <a:uLnTx/>
                <a:uFillTx/>
                <a:latin typeface="新宋体" panose="02010609030101010101" pitchFamily="49" charset="-122"/>
                <a:ea typeface="新宋体" panose="02010609030101010101" pitchFamily="49" charset="-122"/>
                <a:sym typeface="+mn-ea"/>
              </a:rPr>
              <a:t>DNS Hijacking</a:t>
            </a:r>
            <a:endParaRPr kumimoji="0" lang="zh-CN" altLang="en-US"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sp>
        <p:nvSpPr>
          <p:cNvPr id="35" name="文本框 34"/>
          <p:cNvSpPr txBox="1"/>
          <p:nvPr/>
        </p:nvSpPr>
        <p:spPr>
          <a:xfrm>
            <a:off x="1205230" y="2462530"/>
            <a:ext cx="4801870" cy="2306955"/>
          </a:xfrm>
          <a:prstGeom prst="rect">
            <a:avLst/>
          </a:prstGeom>
          <a:noFill/>
        </p:spPr>
        <p:txBody>
          <a:bodyPr wrap="square" rtlCol="0">
            <a:spAutoFit/>
          </a:bodyPr>
          <a:lstStyle/>
          <a:p>
            <a:pPr>
              <a:lnSpc>
                <a:spcPct val="150000"/>
              </a:lnSpc>
            </a:pPr>
            <a:r>
              <a:rPr lang="en-US" altLang="zh-CN" sz="1600">
                <a:solidFill>
                  <a:srgbClr val="607681"/>
                </a:solidFill>
                <a:latin typeface="Bookman Old Style" panose="02050604050505020204" pitchFamily="18" charset="0"/>
              </a:rPr>
              <a:t>DNS hijacking is a type of DNS attack in which the hacker hijacks the </a:t>
            </a:r>
            <a:r>
              <a:rPr lang="en-US" altLang="zh-CN" sz="1600" b="1">
                <a:solidFill>
                  <a:srgbClr val="607681"/>
                </a:solidFill>
                <a:latin typeface="Bookman Old Style" panose="02050604050505020204" pitchFamily="18" charset="0"/>
              </a:rPr>
              <a:t>DNS servers</a:t>
            </a:r>
            <a:r>
              <a:rPr lang="en-US" altLang="zh-CN" sz="1600">
                <a:solidFill>
                  <a:srgbClr val="607681"/>
                </a:solidFill>
                <a:latin typeface="Bookman Old Style" panose="02050604050505020204" pitchFamily="18" charset="0"/>
              </a:rPr>
              <a:t> to change the resolving results of the requested domain names, and consequently users are redirected to malicious sites instead of the actual website they are trying to reach.</a:t>
            </a:r>
          </a:p>
        </p:txBody>
      </p:sp>
      <p:pic>
        <p:nvPicPr>
          <p:cNvPr id="89" name="图片 88"/>
          <p:cNvPicPr>
            <a:picLocks noChangeAspect="1"/>
          </p:cNvPicPr>
          <p:nvPr/>
        </p:nvPicPr>
        <p:blipFill>
          <a:blip r:embed="rId22"/>
          <a:stretch>
            <a:fillRect/>
          </a:stretch>
        </p:blipFill>
        <p:spPr>
          <a:xfrm>
            <a:off x="4925060" y="5445760"/>
            <a:ext cx="876935" cy="971550"/>
          </a:xfrm>
          <a:prstGeom prst="rect">
            <a:avLst/>
          </a:prstGeom>
        </p:spPr>
      </p:pic>
      <p:sp>
        <p:nvSpPr>
          <p:cNvPr id="102" name="矩形 101"/>
          <p:cNvSpPr/>
          <p:nvPr/>
        </p:nvSpPr>
        <p:spPr>
          <a:xfrm>
            <a:off x="3232150" y="5981065"/>
            <a:ext cx="2012950" cy="450850"/>
          </a:xfrm>
          <a:prstGeom prst="rect">
            <a:avLst/>
          </a:prstGeom>
          <a:noFill/>
          <a:ln>
            <a:no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User Host</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(enter </a:t>
            </a:r>
            <a:r>
              <a:rPr lang="en-US" altLang="zh-CN" sz="1600" u="sng"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www.scut.edu.cn</a:t>
            </a:r>
            <a:r>
              <a:rPr kumimoji="0" lang="en-US" altLang="zh-CN" sz="16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a:t>
            </a:r>
          </a:p>
        </p:txBody>
      </p:sp>
      <p:pic>
        <p:nvPicPr>
          <p:cNvPr id="91" name="图片 90" descr="R-C (2)"/>
          <p:cNvPicPr>
            <a:picLocks noChangeAspect="1"/>
          </p:cNvPicPr>
          <p:nvPr/>
        </p:nvPicPr>
        <p:blipFill>
          <a:blip r:embed="rId23"/>
          <a:stretch>
            <a:fillRect/>
          </a:stretch>
        </p:blipFill>
        <p:spPr>
          <a:xfrm>
            <a:off x="6644640" y="3409950"/>
            <a:ext cx="668655" cy="668655"/>
          </a:xfrm>
          <a:prstGeom prst="rect">
            <a:avLst/>
          </a:prstGeom>
        </p:spPr>
      </p:pic>
      <p:sp>
        <p:nvSpPr>
          <p:cNvPr id="92" name="文本框 91"/>
          <p:cNvSpPr txBox="1"/>
          <p:nvPr/>
        </p:nvSpPr>
        <p:spPr>
          <a:xfrm>
            <a:off x="6258560" y="2580640"/>
            <a:ext cx="1593215" cy="48768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sz="1600" b="0" i="0" kern="1200" cap="none" spc="0" normalizeH="0" baseline="0" noProof="0" dirty="0">
                <a:solidFill>
                  <a:schemeClr val="accent2">
                    <a:lumMod val="75000"/>
                  </a:schemeClr>
                </a:solidFill>
                <a:latin typeface="Bookman Old Style" panose="02050604050505020204" pitchFamily="18" charset="0"/>
                <a:ea typeface="等线" panose="02010600030101010101" charset="-122"/>
                <a:cs typeface="+mn-cs"/>
              </a:rPr>
              <a:t>DNS Server</a:t>
            </a:r>
          </a:p>
          <a:p>
            <a:pPr marR="0" indent="0" defTabSz="914400" fontAlgn="auto">
              <a:lnSpc>
                <a:spcPct val="150000"/>
              </a:lnSpc>
              <a:spcBef>
                <a:spcPts val="0"/>
              </a:spcBef>
              <a:spcAft>
                <a:spcPts val="0"/>
              </a:spcAft>
              <a:buClrTx/>
              <a:buSzTx/>
              <a:buFontTx/>
              <a:buNone/>
              <a:defRPr/>
            </a:pPr>
            <a:r>
              <a:rPr kumimoji="0" lang="en-US" altLang="zh-CN" sz="1600" b="0" i="0" kern="1200" cap="none" spc="0" normalizeH="0" baseline="0" noProof="0" dirty="0">
                <a:solidFill>
                  <a:schemeClr val="accent2">
                    <a:lumMod val="75000"/>
                  </a:schemeClr>
                </a:solidFill>
                <a:latin typeface="Bookman Old Style" panose="02050604050505020204" pitchFamily="18" charset="0"/>
                <a:ea typeface="等线" panose="02010600030101010101" charset="-122"/>
                <a:cs typeface="+mn-cs"/>
              </a:rPr>
              <a:t>(Hijackted)</a:t>
            </a:r>
          </a:p>
        </p:txBody>
      </p:sp>
      <p:cxnSp>
        <p:nvCxnSpPr>
          <p:cNvPr id="2" name="直接箭头连接符 1"/>
          <p:cNvCxnSpPr/>
          <p:nvPr/>
        </p:nvCxnSpPr>
        <p:spPr>
          <a:xfrm flipV="1">
            <a:off x="5664835" y="4093845"/>
            <a:ext cx="949325" cy="1573530"/>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cxnSp>
        <p:nvCxnSpPr>
          <p:cNvPr id="4" name="直接箭头连接符 3"/>
          <p:cNvCxnSpPr/>
          <p:nvPr/>
        </p:nvCxnSpPr>
        <p:spPr>
          <a:xfrm flipH="1">
            <a:off x="5819775" y="4210050"/>
            <a:ext cx="920750" cy="1574165"/>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7446645" y="3068320"/>
            <a:ext cx="3437255" cy="1190625"/>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sz="1600" b="0" i="0" u="sng" kern="1200" cap="none" spc="0" normalizeH="0" baseline="0" noProof="0" dirty="0">
                <a:solidFill>
                  <a:schemeClr val="accent6">
                    <a:lumMod val="75000"/>
                  </a:schemeClr>
                </a:solidFill>
                <a:latin typeface="Bookman Old Style" panose="02050604050505020204" pitchFamily="18" charset="0"/>
                <a:ea typeface="等线" panose="02010600030101010101" charset="-122"/>
                <a:cs typeface="+mn-cs"/>
              </a:rPr>
              <a:t>www.scut.edu.cn</a:t>
            </a:r>
            <a:r>
              <a:rPr kumimoji="0" lang="en-US" altLang="zh-CN" sz="1600" b="0" i="0" kern="1200" cap="none" spc="0" normalizeH="0" baseline="0" noProof="0" dirty="0">
                <a:solidFill>
                  <a:schemeClr val="accent6">
                    <a:lumMod val="75000"/>
                  </a:schemeClr>
                </a:solidFill>
                <a:latin typeface="Bookman Old Style" panose="02050604050505020204" pitchFamily="18" charset="0"/>
                <a:ea typeface="等线" panose="02010600030101010101" charset="-122"/>
                <a:cs typeface="+mn-cs"/>
              </a:rPr>
              <a:t> IP 10.0.0.1</a:t>
            </a:r>
          </a:p>
          <a:p>
            <a:pPr marR="0" indent="0" defTabSz="914400" fontAlgn="auto">
              <a:lnSpc>
                <a:spcPct val="150000"/>
              </a:lnSpc>
              <a:spcBef>
                <a:spcPts val="0"/>
              </a:spcBef>
              <a:spcAft>
                <a:spcPts val="0"/>
              </a:spcAft>
              <a:buClrTx/>
              <a:buSzTx/>
              <a:buFontTx/>
              <a:buNone/>
              <a:defRPr/>
            </a:pPr>
            <a:r>
              <a:rPr kumimoji="0" lang="en-US" altLang="zh-CN" sz="1600" b="0" i="0" kern="1200" cap="none" spc="0" normalizeH="0" baseline="0" noProof="0" dirty="0">
                <a:solidFill>
                  <a:schemeClr val="tx1"/>
                </a:solidFill>
                <a:latin typeface="Bookman Old Style" panose="02050604050505020204" pitchFamily="18" charset="0"/>
                <a:ea typeface="等线" panose="02010600030101010101" charset="-122"/>
                <a:cs typeface="+mn-cs"/>
              </a:rPr>
              <a:t>changed to</a:t>
            </a:r>
          </a:p>
          <a:p>
            <a:pPr marR="0" indent="0" defTabSz="914400" fontAlgn="auto">
              <a:lnSpc>
                <a:spcPct val="150000"/>
              </a:lnSpc>
              <a:spcBef>
                <a:spcPts val="0"/>
              </a:spcBef>
              <a:spcAft>
                <a:spcPts val="0"/>
              </a:spcAft>
              <a:buClrTx/>
              <a:buSzTx/>
              <a:buFontTx/>
              <a:buNone/>
              <a:defRPr/>
            </a:pPr>
            <a:r>
              <a:rPr kumimoji="0" lang="en-US" altLang="zh-CN" sz="1600" b="0" i="0" u="sng" kern="1200" cap="none" spc="0" normalizeH="0" baseline="0" noProof="0" dirty="0">
                <a:solidFill>
                  <a:schemeClr val="accent2">
                    <a:lumMod val="75000"/>
                  </a:schemeClr>
                </a:solidFill>
                <a:latin typeface="Bookman Old Style" panose="02050604050505020204" pitchFamily="18" charset="0"/>
                <a:ea typeface="等线" panose="02010600030101010101" charset="-122"/>
                <a:cs typeface="+mn-cs"/>
              </a:rPr>
              <a:t>www.scat.edu.cn</a:t>
            </a:r>
            <a:r>
              <a:rPr kumimoji="0" lang="en-US" altLang="zh-CN" sz="1600" b="0" i="0" kern="1200" cap="none" spc="0" normalizeH="0" baseline="0" noProof="0" dirty="0">
                <a:solidFill>
                  <a:schemeClr val="accent2">
                    <a:lumMod val="75000"/>
                  </a:schemeClr>
                </a:solidFill>
                <a:latin typeface="Bookman Old Style" panose="02050604050505020204" pitchFamily="18" charset="0"/>
                <a:ea typeface="等线" panose="02010600030101010101" charset="-122"/>
                <a:cs typeface="+mn-cs"/>
              </a:rPr>
              <a:t> IP 10.0.0.2</a:t>
            </a:r>
          </a:p>
        </p:txBody>
      </p:sp>
      <p:sp>
        <p:nvSpPr>
          <p:cNvPr id="6" name="文本框 5"/>
          <p:cNvSpPr txBox="1"/>
          <p:nvPr/>
        </p:nvSpPr>
        <p:spPr>
          <a:xfrm rot="17820000">
            <a:off x="5981700" y="4745990"/>
            <a:ext cx="1375410" cy="460375"/>
          </a:xfrm>
          <a:prstGeom prst="rect">
            <a:avLst/>
          </a:prstGeom>
          <a:noFill/>
        </p:spPr>
        <p:txBody>
          <a:bodyPr wrap="square" rtlCol="0" anchor="t">
            <a:spAutoFit/>
          </a:bodyPr>
          <a:lstStyle/>
          <a:p>
            <a:pPr marR="0" indent="0" defTabSz="914400" fontAlgn="auto">
              <a:lnSpc>
                <a:spcPct val="150000"/>
              </a:lnSpc>
              <a:spcBef>
                <a:spcPts val="0"/>
              </a:spcBef>
              <a:spcAft>
                <a:spcPts val="0"/>
              </a:spcAft>
              <a:buClrTx/>
              <a:buSzTx/>
              <a:buFontTx/>
              <a:buNone/>
              <a:defRPr/>
            </a:pPr>
            <a:r>
              <a:rPr lang="en-US" altLang="zh-CN" sz="1600" noProof="0" dirty="0">
                <a:solidFill>
                  <a:schemeClr val="accent2">
                    <a:lumMod val="75000"/>
                  </a:schemeClr>
                </a:solidFill>
                <a:latin typeface="Bookman Old Style" panose="02050604050505020204" pitchFamily="18" charset="0"/>
                <a:ea typeface="等线" panose="02010600030101010101" charset="-122"/>
                <a:sym typeface="+mn-ea"/>
              </a:rPr>
              <a:t>IP 10.0.0.2</a:t>
            </a:r>
          </a:p>
        </p:txBody>
      </p:sp>
      <p:cxnSp>
        <p:nvCxnSpPr>
          <p:cNvPr id="10" name="直接箭头连接符 9"/>
          <p:cNvCxnSpPr/>
          <p:nvPr/>
        </p:nvCxnSpPr>
        <p:spPr>
          <a:xfrm flipV="1">
            <a:off x="5831840" y="5482590"/>
            <a:ext cx="2015490" cy="563880"/>
          </a:xfrm>
          <a:prstGeom prst="straightConnector1">
            <a:avLst/>
          </a:prstGeom>
          <a:ln w="28575">
            <a:solidFill>
              <a:schemeClr val="accent6">
                <a:lumMod val="75000"/>
              </a:schemeClr>
            </a:solidFill>
            <a:prstDash val="dash"/>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a:off x="5831840" y="6206490"/>
            <a:ext cx="2065020" cy="144780"/>
          </a:xfrm>
          <a:prstGeom prst="straightConnector1">
            <a:avLst/>
          </a:prstGeom>
          <a:ln w="28575">
            <a:solidFill>
              <a:schemeClr val="accent6">
                <a:lumMod val="75000"/>
              </a:schemeClr>
            </a:solidFill>
            <a:prstDash val="solid"/>
            <a:tailEnd type="arrow"/>
          </a:ln>
        </p:spPr>
        <p:style>
          <a:lnRef idx="2">
            <a:schemeClr val="accent1"/>
          </a:lnRef>
          <a:fillRef idx="0">
            <a:srgbClr val="FFFFFF"/>
          </a:fillRef>
          <a:effectRef idx="0">
            <a:srgbClr val="FFFFFF"/>
          </a:effectRef>
          <a:fontRef idx="minor">
            <a:schemeClr val="tx1"/>
          </a:fontRef>
        </p:style>
      </p:cxnSp>
      <p:pic>
        <p:nvPicPr>
          <p:cNvPr id="94" name="图片 93"/>
          <p:cNvPicPr>
            <a:picLocks noChangeAspect="1"/>
          </p:cNvPicPr>
          <p:nvPr/>
        </p:nvPicPr>
        <p:blipFill>
          <a:blip r:embed="rId24">
            <a:alphaModFix amt="50000"/>
          </a:blip>
          <a:stretch>
            <a:fillRect/>
          </a:stretch>
        </p:blipFill>
        <p:spPr>
          <a:xfrm>
            <a:off x="7974330" y="4940300"/>
            <a:ext cx="601980" cy="752475"/>
          </a:xfrm>
          <a:prstGeom prst="rect">
            <a:avLst/>
          </a:prstGeom>
        </p:spPr>
      </p:pic>
      <p:pic>
        <p:nvPicPr>
          <p:cNvPr id="14" name="图片 13"/>
          <p:cNvPicPr>
            <a:picLocks noChangeAspect="1"/>
          </p:cNvPicPr>
          <p:nvPr/>
        </p:nvPicPr>
        <p:blipFill>
          <a:blip r:embed="rId24"/>
          <a:stretch>
            <a:fillRect/>
          </a:stretch>
        </p:blipFill>
        <p:spPr>
          <a:xfrm>
            <a:off x="7974330" y="5981065"/>
            <a:ext cx="631190" cy="788670"/>
          </a:xfrm>
          <a:prstGeom prst="rect">
            <a:avLst/>
          </a:prstGeom>
        </p:spPr>
      </p:pic>
      <p:sp>
        <p:nvSpPr>
          <p:cNvPr id="15" name="文本框 14"/>
          <p:cNvSpPr txBox="1"/>
          <p:nvPr/>
        </p:nvSpPr>
        <p:spPr>
          <a:xfrm>
            <a:off x="8703310" y="4940300"/>
            <a:ext cx="1315720" cy="583565"/>
          </a:xfrm>
          <a:prstGeom prst="rect">
            <a:avLst/>
          </a:prstGeom>
          <a:noFill/>
        </p:spPr>
        <p:txBody>
          <a:bodyPr wrap="square" rtlCol="0" anchor="t">
            <a:spAutoFit/>
          </a:bodyPr>
          <a:lstStyle/>
          <a:p>
            <a:r>
              <a:rPr lang="en-US" altLang="zh-CN" sz="1600" noProof="0" dirty="0">
                <a:solidFill>
                  <a:schemeClr val="accent6">
                    <a:lumMod val="75000"/>
                  </a:schemeClr>
                </a:solidFill>
                <a:latin typeface="Bookman Old Style" panose="02050604050505020204" pitchFamily="18" charset="0"/>
                <a:ea typeface="等线" panose="02010600030101010101" charset="-122"/>
                <a:sym typeface="+mn-ea"/>
              </a:rPr>
              <a:t>Web server</a:t>
            </a:r>
          </a:p>
          <a:p>
            <a:r>
              <a:rPr lang="en-US" altLang="zh-CN" sz="1600" noProof="0" dirty="0">
                <a:solidFill>
                  <a:schemeClr val="accent6">
                    <a:lumMod val="75000"/>
                  </a:schemeClr>
                </a:solidFill>
                <a:latin typeface="Bookman Old Style" panose="02050604050505020204" pitchFamily="18" charset="0"/>
                <a:ea typeface="等线" panose="02010600030101010101" charset="-122"/>
                <a:sym typeface="+mn-ea"/>
              </a:rPr>
              <a:t>10.0.0.1</a:t>
            </a:r>
          </a:p>
        </p:txBody>
      </p:sp>
      <p:sp>
        <p:nvSpPr>
          <p:cNvPr id="25" name="文本框 24"/>
          <p:cNvSpPr txBox="1"/>
          <p:nvPr/>
        </p:nvSpPr>
        <p:spPr>
          <a:xfrm>
            <a:off x="8682990" y="6046470"/>
            <a:ext cx="1381125" cy="583565"/>
          </a:xfrm>
          <a:prstGeom prst="rect">
            <a:avLst/>
          </a:prstGeom>
          <a:noFill/>
        </p:spPr>
        <p:txBody>
          <a:bodyPr wrap="square" rtlCol="0" anchor="t">
            <a:spAutoFit/>
          </a:bodyPr>
          <a:lstStyle/>
          <a:p>
            <a:r>
              <a:rPr lang="en-US" altLang="zh-CN" sz="1600" noProof="0" dirty="0">
                <a:solidFill>
                  <a:schemeClr val="accent2">
                    <a:lumMod val="75000"/>
                  </a:schemeClr>
                </a:solidFill>
                <a:latin typeface="Bookman Old Style" panose="02050604050505020204" pitchFamily="18" charset="0"/>
                <a:ea typeface="等线" panose="02010600030101010101" charset="-122"/>
                <a:sym typeface="+mn-ea"/>
              </a:rPr>
              <a:t>Web server</a:t>
            </a:r>
          </a:p>
          <a:p>
            <a:r>
              <a:rPr lang="en-US" altLang="zh-CN" sz="1600" noProof="0" dirty="0">
                <a:solidFill>
                  <a:schemeClr val="accent2">
                    <a:lumMod val="75000"/>
                  </a:schemeClr>
                </a:solidFill>
                <a:latin typeface="Bookman Old Style" panose="02050604050505020204" pitchFamily="18" charset="0"/>
                <a:ea typeface="等线" panose="02010600030101010101" charset="-122"/>
                <a:sym typeface="+mn-ea"/>
              </a:rPr>
              <a:t>10.0.0.2</a:t>
            </a:r>
          </a:p>
        </p:txBody>
      </p:sp>
      <p:sp>
        <p:nvSpPr>
          <p:cNvPr id="27" name="文本框 26"/>
          <p:cNvSpPr txBox="1"/>
          <p:nvPr>
            <p:custDataLst>
              <p:tags r:id="rId6"/>
            </p:custDataLst>
          </p:nvPr>
        </p:nvSpPr>
        <p:spPr>
          <a:xfrm rot="20760000">
            <a:off x="6597650" y="5279390"/>
            <a:ext cx="1121410" cy="337185"/>
          </a:xfrm>
          <a:prstGeom prst="rect">
            <a:avLst/>
          </a:prstGeom>
          <a:noFill/>
        </p:spPr>
        <p:txBody>
          <a:bodyPr wrap="square" rtlCol="0" anchor="t">
            <a:spAutoFit/>
          </a:bodyPr>
          <a:lstStyle/>
          <a:p>
            <a:r>
              <a:rPr lang="en-US" altLang="zh-CN" sz="1600" noProof="0" dirty="0">
                <a:solidFill>
                  <a:schemeClr val="accent6">
                    <a:lumMod val="75000"/>
                  </a:schemeClr>
                </a:solidFill>
                <a:latin typeface="Bookman Old Style" panose="02050604050505020204" pitchFamily="18" charset="0"/>
                <a:ea typeface="等线" panose="02010600030101010101" charset="-122"/>
                <a:sym typeface="+mn-ea"/>
              </a:rPr>
              <a:t>Intended</a:t>
            </a:r>
          </a:p>
        </p:txBody>
      </p:sp>
      <p:sp>
        <p:nvSpPr>
          <p:cNvPr id="37" name="文本框 36"/>
          <p:cNvSpPr txBox="1"/>
          <p:nvPr>
            <p:custDataLst>
              <p:tags r:id="rId7"/>
            </p:custDataLst>
          </p:nvPr>
        </p:nvSpPr>
        <p:spPr>
          <a:xfrm rot="240000">
            <a:off x="6714490" y="5954395"/>
            <a:ext cx="1121410" cy="337185"/>
          </a:xfrm>
          <a:prstGeom prst="rect">
            <a:avLst/>
          </a:prstGeom>
          <a:noFill/>
        </p:spPr>
        <p:txBody>
          <a:bodyPr wrap="square" rtlCol="0" anchor="t">
            <a:spAutoFit/>
          </a:bodyPr>
          <a:lstStyle/>
          <a:p>
            <a:r>
              <a:rPr lang="en-US" altLang="zh-CN" sz="1600" noProof="0" dirty="0">
                <a:solidFill>
                  <a:schemeClr val="accent6">
                    <a:lumMod val="75000"/>
                  </a:schemeClr>
                </a:solidFill>
                <a:latin typeface="Bookman Old Style" panose="02050604050505020204" pitchFamily="18" charset="0"/>
                <a:ea typeface="等线" panose="02010600030101010101" charset="-122"/>
                <a:sym typeface="+mn-ea"/>
              </a:rPr>
              <a:t>Actual</a:t>
            </a:r>
          </a:p>
        </p:txBody>
      </p:sp>
      <p:sp>
        <p:nvSpPr>
          <p:cNvPr id="38" name="文本框 37"/>
          <p:cNvSpPr txBox="1"/>
          <p:nvPr>
            <p:custDataLst>
              <p:tags r:id="rId8"/>
            </p:custDataLst>
          </p:nvPr>
        </p:nvSpPr>
        <p:spPr>
          <a:xfrm rot="18000000">
            <a:off x="5267325" y="4695190"/>
            <a:ext cx="1151890" cy="337185"/>
          </a:xfrm>
          <a:prstGeom prst="rect">
            <a:avLst/>
          </a:prstGeom>
          <a:noFill/>
        </p:spPr>
        <p:txBody>
          <a:bodyPr wrap="square" rtlCol="0" anchor="t">
            <a:spAutoFit/>
            <a:scene3d>
              <a:camera prst="orthographicFront"/>
              <a:lightRig rig="threePt" dir="t"/>
            </a:scene3d>
          </a:bodyPr>
          <a:lstStyle/>
          <a:p>
            <a:r>
              <a:rPr lang="en-US" altLang="zh-CN" sz="1600" noProof="0" dirty="0">
                <a:solidFill>
                  <a:schemeClr val="tx1"/>
                </a:solidFill>
                <a:effectLst>
                  <a:outerShdw blurRad="38100" dist="19050" dir="2700000" algn="tl" rotWithShape="0">
                    <a:schemeClr val="dk1">
                      <a:alpha val="40000"/>
                    </a:schemeClr>
                  </a:outerShdw>
                </a:effectLst>
                <a:latin typeface="Bookman Old Style" panose="02050604050505020204" pitchFamily="18" charset="0"/>
                <a:ea typeface="等线" panose="02010600030101010101" charset="-122"/>
                <a:sym typeface="+mn-ea"/>
              </a:rPr>
              <a:t>query</a:t>
            </a:r>
          </a:p>
        </p:txBody>
      </p:sp>
      <p:sp>
        <p:nvSpPr>
          <p:cNvPr id="40" name="文本框 39"/>
          <p:cNvSpPr txBox="1"/>
          <p:nvPr>
            <p:custDataLst>
              <p:tags r:id="rId9"/>
            </p:custDataLst>
          </p:nvPr>
        </p:nvSpPr>
        <p:spPr>
          <a:xfrm>
            <a:off x="4601210" y="401955"/>
            <a:ext cx="5257800" cy="1938020"/>
          </a:xfrm>
          <a:prstGeom prst="rect">
            <a:avLst/>
          </a:prstGeom>
          <a:noFill/>
        </p:spPr>
        <p:txBody>
          <a:bodyPr wrap="square" rtlCol="0">
            <a:spAutoFit/>
          </a:bodyPr>
          <a:lstStyle/>
          <a:p>
            <a:pPr>
              <a:lnSpc>
                <a:spcPct val="150000"/>
              </a:lnSpc>
            </a:pPr>
            <a:r>
              <a:rPr lang="en-US" altLang="zh-CN" sz="1600">
                <a:solidFill>
                  <a:srgbClr val="607681"/>
                </a:solidFill>
                <a:latin typeface="Bookman Old Style" panose="02050604050505020204" pitchFamily="18" charset="0"/>
              </a:rPr>
              <a:t>DNS Hijacking can only affect a limited range of network. </a:t>
            </a:r>
            <a:r>
              <a:rPr lang="en-US" altLang="zh-CN" sz="1600" b="1">
                <a:solidFill>
                  <a:srgbClr val="607681"/>
                </a:solidFill>
                <a:latin typeface="Bookman Old Style" panose="02050604050505020204" pitchFamily="18" charset="0"/>
              </a:rPr>
              <a:t>DNS servers out of this range</a:t>
            </a:r>
            <a:r>
              <a:rPr lang="en-US" altLang="zh-CN" sz="1600">
                <a:solidFill>
                  <a:srgbClr val="607681"/>
                </a:solidFill>
                <a:latin typeface="Bookman Old Style" panose="02050604050505020204" pitchFamily="18" charset="0"/>
              </a:rPr>
              <a:t> can still return correct IP addresses.</a:t>
            </a:r>
          </a:p>
          <a:p>
            <a:pPr>
              <a:lnSpc>
                <a:spcPct val="150000"/>
              </a:lnSpc>
            </a:pPr>
            <a:r>
              <a:rPr lang="en-US" altLang="zh-CN" sz="1600">
                <a:solidFill>
                  <a:srgbClr val="607681"/>
                </a:solidFill>
                <a:latin typeface="Bookman Old Style" panose="02050604050505020204" pitchFamily="18" charset="0"/>
              </a:rPr>
              <a:t>Visiting the web server through </a:t>
            </a:r>
            <a:r>
              <a:rPr lang="en-US" altLang="zh-CN" sz="1600" b="1">
                <a:solidFill>
                  <a:srgbClr val="607681"/>
                </a:solidFill>
                <a:latin typeface="Bookman Old Style" panose="02050604050505020204" pitchFamily="18" charset="0"/>
              </a:rPr>
              <a:t>IP</a:t>
            </a:r>
            <a:r>
              <a:rPr lang="en-US" altLang="zh-CN" sz="1600">
                <a:solidFill>
                  <a:srgbClr val="607681"/>
                </a:solidFill>
                <a:latin typeface="Bookman Old Style" panose="02050604050505020204" pitchFamily="18" charset="0"/>
              </a:rPr>
              <a:t>s instead of domain names is unaffected.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8" presetClass="emph" presetSubtype="0" decel="62000" fill="hold" nodeType="withEffect">
                                  <p:stCondLst>
                                    <p:cond delay="0"/>
                                  </p:stCondLst>
                                  <p:childTnLst>
                                    <p:animRot by="-5400000">
                                      <p:cBhvr>
                                        <p:cTn id="9" dur="2000" fill="hold"/>
                                        <p:tgtEl>
                                          <p:spTgt spid="9"/>
                                        </p:tgtEl>
                                        <p:attrNameLst>
                                          <p:attrName>r</p:attrName>
                                        </p:attrNameLst>
                                      </p:cBhvr>
                                    </p:animRot>
                                  </p:childTnLst>
                                </p:cTn>
                              </p:par>
                              <p:par>
                                <p:cTn id="10" presetID="42" presetClass="path" presetSubtype="0" accel="50000" decel="50000" fill="hold" nodeType="withEffect">
                                  <p:stCondLst>
                                    <p:cond delay="0"/>
                                  </p:stCondLst>
                                  <p:childTnLst>
                                    <p:animMotion origin="layout" path="M -2.70833E-6 -3.33333E-6 L 0.12487 -0.05902 " pathEditMode="relative" rAng="0" ptsTypes="AA">
                                      <p:cBhvr>
                                        <p:cTn id="11" dur="2000" spd="-100000" fill="hold"/>
                                        <p:tgtEl>
                                          <p:spTgt spid="9"/>
                                        </p:tgtEl>
                                        <p:attrNameLst>
                                          <p:attrName>ppt_x</p:attrName>
                                          <p:attrName>ppt_y</p:attrName>
                                        </p:attrNameLst>
                                      </p:cBhvr>
                                      <p:rCtr x="6237" y="-2963"/>
                                    </p:animMotion>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000"/>
                                        <p:tgtEl>
                                          <p:spTgt spid="26"/>
                                        </p:tgtEl>
                                      </p:cBhvr>
                                    </p:animEffect>
                                  </p:childTnLst>
                                </p:cTn>
                              </p:par>
                              <p:par>
                                <p:cTn id="18" presetID="42" presetClass="path" presetSubtype="0" accel="50000" decel="50000" fill="hold" grpId="1" nodeType="withEffect">
                                  <p:stCondLst>
                                    <p:cond delay="0"/>
                                  </p:stCondLst>
                                  <p:childTnLst>
                                    <p:animMotion origin="layout" path="M -2.29167E-6 3.7037E-6 L -0.04804 0.00092 " pathEditMode="relative" rAng="0" ptsTypes="AA">
                                      <p:cBhvr>
                                        <p:cTn id="19" dur="2000" spd="-100000" fill="hold"/>
                                        <p:tgtEl>
                                          <p:spTgt spid="26"/>
                                        </p:tgtEl>
                                        <p:attrNameLst>
                                          <p:attrName>ppt_x</p:attrName>
                                          <p:attrName>ppt_y</p:attrName>
                                        </p:attrNameLst>
                                      </p:cBhvr>
                                      <p:rCtr x="-2409" y="46"/>
                                    </p:animMotion>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cTn>
                              </p:par>
                              <p:par>
                                <p:cTn id="23" presetID="42" presetClass="path" presetSubtype="0" accel="50000" decel="50000" fill="hold" grpId="1" nodeType="withEffect">
                                  <p:stCondLst>
                                    <p:cond delay="0"/>
                                  </p:stCondLst>
                                  <p:childTnLst>
                                    <p:animMotion origin="layout" path="M -2.29167E-6 3.7037E-6 L -0.04804 0.00092 " pathEditMode="relative" rAng="0" ptsTypes="AA">
                                      <p:cBhvr>
                                        <p:cTn id="24" dur="2000" spd="-100000" fill="hold"/>
                                        <p:tgtEl>
                                          <p:spTgt spid="17"/>
                                        </p:tgtEl>
                                        <p:attrNameLst>
                                          <p:attrName>ppt_x</p:attrName>
                                          <p:attrName>ppt_y</p:attrName>
                                        </p:attrNameLst>
                                      </p:cBhvr>
                                      <p:rCtr x="-2409" y="46"/>
                                    </p:animMotion>
                                  </p:childTnLst>
                                </p:cTn>
                              </p:par>
                              <p:par>
                                <p:cTn id="25" presetID="10" presetClass="entr" presetSubtype="0" fill="hold" grpId="0" nodeType="withEffect">
                                  <p:stCondLst>
                                    <p:cond delay="25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childTnLst>
                                </p:cTn>
                              </p:par>
                              <p:par>
                                <p:cTn id="28" presetID="42" presetClass="path" presetSubtype="0" accel="50000" decel="50000" fill="hold" grpId="1" nodeType="withEffect">
                                  <p:stCondLst>
                                    <p:cond delay="250"/>
                                  </p:stCondLst>
                                  <p:childTnLst>
                                    <p:animMotion origin="layout" path="M -2.29167E-6 3.7037E-6 L -0.04804 0.00092 " pathEditMode="relative" rAng="0" ptsTypes="AA">
                                      <p:cBhvr>
                                        <p:cTn id="29" dur="2000" spd="-100000" fill="hold"/>
                                        <p:tgtEl>
                                          <p:spTgt spid="32"/>
                                        </p:tgtEl>
                                        <p:attrNameLst>
                                          <p:attrName>ppt_x</p:attrName>
                                          <p:attrName>ppt_y</p:attrName>
                                        </p:attrNameLst>
                                      </p:cBhvr>
                                      <p:rCtr x="-2409" y="46"/>
                                    </p:animMotion>
                                  </p:childTnLst>
                                </p:cTn>
                              </p:par>
                              <p:par>
                                <p:cTn id="30" presetID="10" presetClass="entr" presetSubtype="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2000"/>
                                        <p:tgtEl>
                                          <p:spTgt spid="28"/>
                                        </p:tgtEl>
                                      </p:cBhvr>
                                    </p:animEffect>
                                  </p:childTnLst>
                                </p:cTn>
                              </p:par>
                              <p:par>
                                <p:cTn id="33" presetID="42" presetClass="path" presetSubtype="0" accel="50000" decel="50000" fill="hold" grpId="1" nodeType="withEffect">
                                  <p:stCondLst>
                                    <p:cond delay="250"/>
                                  </p:stCondLst>
                                  <p:childTnLst>
                                    <p:animMotion origin="layout" path="M -2.29167E-6 3.7037E-6 L -0.04804 0.00092 " pathEditMode="relative" rAng="0" ptsTypes="AA">
                                      <p:cBhvr>
                                        <p:cTn id="34" dur="2000" spd="-100000" fill="hold"/>
                                        <p:tgtEl>
                                          <p:spTgt spid="28"/>
                                        </p:tgtEl>
                                        <p:attrNameLst>
                                          <p:attrName>ppt_x</p:attrName>
                                          <p:attrName>ppt_y</p:attrName>
                                        </p:attrNameLst>
                                      </p:cBhvr>
                                      <p:rCtr x="-2409" y="46"/>
                                    </p:animMotion>
                                  </p:childTnLst>
                                </p:cTn>
                              </p:par>
                              <p:par>
                                <p:cTn id="35" presetID="10" presetClass="entr" presetSubtype="0"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000"/>
                                        <p:tgtEl>
                                          <p:spTgt spid="8"/>
                                        </p:tgtEl>
                                      </p:cBhvr>
                                    </p:animEffect>
                                  </p:childTnLst>
                                </p:cTn>
                              </p:par>
                              <p:par>
                                <p:cTn id="38" presetID="42" presetClass="path" presetSubtype="0" accel="50000" decel="50000" fill="hold" grpId="1" nodeType="withEffect">
                                  <p:stCondLst>
                                    <p:cond delay="250"/>
                                  </p:stCondLst>
                                  <p:childTnLst>
                                    <p:animMotion origin="layout" path="M -2.29167E-6 3.7037E-6 L -0.04804 0.00092 " pathEditMode="relative" rAng="0" ptsTypes="AA">
                                      <p:cBhvr>
                                        <p:cTn id="39" dur="2000" spd="-100000" fill="hold"/>
                                        <p:tgtEl>
                                          <p:spTgt spid="8"/>
                                        </p:tgtEl>
                                        <p:attrNameLst>
                                          <p:attrName>ppt_x</p:attrName>
                                          <p:attrName>ppt_y</p:attrName>
                                        </p:attrNameLst>
                                      </p:cBhvr>
                                      <p:rCtr x="-2409" y="46"/>
                                    </p:animMotion>
                                  </p:childTnLst>
                                </p:cTn>
                              </p:par>
                              <p:par>
                                <p:cTn id="40" presetID="10" presetClass="entr" presetSubtype="0" fill="hold" nodeType="withEffect">
                                  <p:stCondLst>
                                    <p:cond delay="25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childTnLst>
                                </p:cTn>
                              </p:par>
                              <p:par>
                                <p:cTn id="43" presetID="42" presetClass="path" presetSubtype="0" accel="50000" decel="50000" fill="hold" nodeType="withEffect">
                                  <p:stCondLst>
                                    <p:cond delay="250"/>
                                  </p:stCondLst>
                                  <p:childTnLst>
                                    <p:animMotion origin="layout" path="M -2.29167E-6 3.7037E-6 L -0.04804 0.00092 " pathEditMode="relative" rAng="0" ptsTypes="AA">
                                      <p:cBhvr>
                                        <p:cTn id="44" dur="2000" spd="-100000" fill="hold"/>
                                        <p:tgtEl>
                                          <p:spTgt spid="13"/>
                                        </p:tgtEl>
                                        <p:attrNameLst>
                                          <p:attrName>ppt_x</p:attrName>
                                          <p:attrName>ppt_y</p:attrName>
                                        </p:attrNameLst>
                                      </p:cBhvr>
                                      <p:rCtr x="-2409" y="46"/>
                                    </p:animMotion>
                                  </p:childTnLst>
                                </p:cTn>
                              </p:par>
                              <p:par>
                                <p:cTn id="45" presetID="10" presetClass="entr" presetSubtype="0"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par>
                                <p:cTn id="48" presetID="42" presetClass="path" presetSubtype="0" accel="50000" decel="50000" fill="hold" nodeType="withEffect">
                                  <p:stCondLst>
                                    <p:cond delay="250"/>
                                  </p:stCondLst>
                                  <p:childTnLst>
                                    <p:animMotion origin="layout" path="M -2.29167E-6 3.7037E-6 L -0.04804 0.00092 " pathEditMode="relative" rAng="0" ptsTypes="AA">
                                      <p:cBhvr>
                                        <p:cTn id="49" dur="2000" spd="-100000" fill="hold"/>
                                        <p:tgtEl>
                                          <p:spTgt spid="18"/>
                                        </p:tgtEl>
                                        <p:attrNameLst>
                                          <p:attrName>ppt_x</p:attrName>
                                          <p:attrName>ppt_y</p:attrName>
                                        </p:attrNameLst>
                                      </p:cBhvr>
                                      <p:rCtr x="-2409" y="46"/>
                                    </p:animMotion>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2000"/>
                                        <p:tgtEl>
                                          <p:spTgt spid="35"/>
                                        </p:tgtEl>
                                      </p:cBhvr>
                                    </p:animEffect>
                                  </p:childTnLst>
                                </p:cTn>
                              </p:par>
                              <p:par>
                                <p:cTn id="53" presetID="42" presetClass="path" presetSubtype="0" accel="50000" decel="50000" fill="hold" grpId="1" nodeType="withEffect">
                                  <p:stCondLst>
                                    <p:cond delay="250"/>
                                  </p:stCondLst>
                                  <p:childTnLst>
                                    <p:animMotion origin="layout" path="M -2.29167E-6 3.7037E-6 L -0.04804 0.00092 " pathEditMode="relative" rAng="0" ptsTypes="AA">
                                      <p:cBhvr>
                                        <p:cTn id="54" dur="2000" spd="-100000" fill="hold"/>
                                        <p:tgtEl>
                                          <p:spTgt spid="35"/>
                                        </p:tgtEl>
                                        <p:attrNameLst>
                                          <p:attrName>ppt_x</p:attrName>
                                          <p:attrName>ppt_y</p:attrName>
                                        </p:attrNameLst>
                                      </p:cBhvr>
                                      <p:rCtr x="-2409" y="46"/>
                                    </p:animMotion>
                                  </p:childTnLst>
                                </p:cTn>
                              </p:par>
                              <p:par>
                                <p:cTn id="55" presetID="2" presetClass="entr" presetSubtype="4" fill="hold" nodeType="withEffect">
                                  <p:stCondLst>
                                    <p:cond delay="0"/>
                                  </p:stCondLst>
                                  <p:childTnLst>
                                    <p:set>
                                      <p:cBhvr>
                                        <p:cTn id="56" dur="1250" fill="hold">
                                          <p:stCondLst>
                                            <p:cond delay="0"/>
                                          </p:stCondLst>
                                        </p:cTn>
                                        <p:tgtEl>
                                          <p:spTgt spid="91"/>
                                        </p:tgtEl>
                                        <p:attrNameLst>
                                          <p:attrName>style.visibility</p:attrName>
                                        </p:attrNameLst>
                                      </p:cBhvr>
                                      <p:to>
                                        <p:strVal val="visible"/>
                                      </p:to>
                                    </p:set>
                                    <p:anim calcmode="lin" valueType="num">
                                      <p:cBhvr additive="base">
                                        <p:cTn id="57" dur="1250" fill="hold"/>
                                        <p:tgtEl>
                                          <p:spTgt spid="91"/>
                                        </p:tgtEl>
                                        <p:attrNameLst>
                                          <p:attrName>ppt_x</p:attrName>
                                        </p:attrNameLst>
                                      </p:cBhvr>
                                      <p:tavLst>
                                        <p:tav tm="0">
                                          <p:val>
                                            <p:strVal val="#ppt_x"/>
                                          </p:val>
                                        </p:tav>
                                        <p:tav tm="100000">
                                          <p:val>
                                            <p:strVal val="#ppt_x"/>
                                          </p:val>
                                        </p:tav>
                                      </p:tavLst>
                                    </p:anim>
                                    <p:anim calcmode="lin" valueType="num">
                                      <p:cBhvr additive="base">
                                        <p:cTn id="58" dur="1250" fill="hold"/>
                                        <p:tgtEl>
                                          <p:spTgt spid="9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250" fill="hold">
                                          <p:stCondLst>
                                            <p:cond delay="0"/>
                                          </p:stCondLst>
                                        </p:cTn>
                                        <p:tgtEl>
                                          <p:spTgt spid="92"/>
                                        </p:tgtEl>
                                        <p:attrNameLst>
                                          <p:attrName>style.visibility</p:attrName>
                                        </p:attrNameLst>
                                      </p:cBhvr>
                                      <p:to>
                                        <p:strVal val="visible"/>
                                      </p:to>
                                    </p:set>
                                    <p:anim calcmode="lin" valueType="num">
                                      <p:cBhvr additive="base">
                                        <p:cTn id="61" dur="1250" fill="hold"/>
                                        <p:tgtEl>
                                          <p:spTgt spid="92"/>
                                        </p:tgtEl>
                                        <p:attrNameLst>
                                          <p:attrName>ppt_x</p:attrName>
                                        </p:attrNameLst>
                                      </p:cBhvr>
                                      <p:tavLst>
                                        <p:tav tm="0">
                                          <p:val>
                                            <p:strVal val="#ppt_x"/>
                                          </p:val>
                                        </p:tav>
                                        <p:tav tm="100000">
                                          <p:val>
                                            <p:strVal val="#ppt_x"/>
                                          </p:val>
                                        </p:tav>
                                      </p:tavLst>
                                    </p:anim>
                                    <p:anim calcmode="lin" valueType="num">
                                      <p:cBhvr additive="base">
                                        <p:cTn id="62" dur="1250" fill="hold"/>
                                        <p:tgtEl>
                                          <p:spTgt spid="9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250" fill="hold">
                                          <p:stCondLst>
                                            <p:cond delay="0"/>
                                          </p:stCondLst>
                                        </p:cTn>
                                        <p:tgtEl>
                                          <p:spTgt spid="2"/>
                                        </p:tgtEl>
                                        <p:attrNameLst>
                                          <p:attrName>style.visibility</p:attrName>
                                        </p:attrNameLst>
                                      </p:cBhvr>
                                      <p:to>
                                        <p:strVal val="visible"/>
                                      </p:to>
                                    </p:set>
                                    <p:anim calcmode="lin" valueType="num">
                                      <p:cBhvr additive="base">
                                        <p:cTn id="65" dur="1250" fill="hold"/>
                                        <p:tgtEl>
                                          <p:spTgt spid="2"/>
                                        </p:tgtEl>
                                        <p:attrNameLst>
                                          <p:attrName>ppt_x</p:attrName>
                                        </p:attrNameLst>
                                      </p:cBhvr>
                                      <p:tavLst>
                                        <p:tav tm="0">
                                          <p:val>
                                            <p:strVal val="#ppt_x"/>
                                          </p:val>
                                        </p:tav>
                                        <p:tav tm="100000">
                                          <p:val>
                                            <p:strVal val="#ppt_x"/>
                                          </p:val>
                                        </p:tav>
                                      </p:tavLst>
                                    </p:anim>
                                    <p:anim calcmode="lin" valueType="num">
                                      <p:cBhvr additive="base">
                                        <p:cTn id="66" dur="125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250" fill="hold">
                                          <p:stCondLst>
                                            <p:cond delay="0"/>
                                          </p:stCondLst>
                                        </p:cTn>
                                        <p:tgtEl>
                                          <p:spTgt spid="4"/>
                                        </p:tgtEl>
                                        <p:attrNameLst>
                                          <p:attrName>style.visibility</p:attrName>
                                        </p:attrNameLst>
                                      </p:cBhvr>
                                      <p:to>
                                        <p:strVal val="visible"/>
                                      </p:to>
                                    </p:set>
                                    <p:anim calcmode="lin" valueType="num">
                                      <p:cBhvr additive="base">
                                        <p:cTn id="69" dur="1250" fill="hold"/>
                                        <p:tgtEl>
                                          <p:spTgt spid="4"/>
                                        </p:tgtEl>
                                        <p:attrNameLst>
                                          <p:attrName>ppt_x</p:attrName>
                                        </p:attrNameLst>
                                      </p:cBhvr>
                                      <p:tavLst>
                                        <p:tav tm="0">
                                          <p:val>
                                            <p:strVal val="#ppt_x"/>
                                          </p:val>
                                        </p:tav>
                                        <p:tav tm="100000">
                                          <p:val>
                                            <p:strVal val="#ppt_x"/>
                                          </p:val>
                                        </p:tav>
                                      </p:tavLst>
                                    </p:anim>
                                    <p:anim calcmode="lin" valueType="num">
                                      <p:cBhvr additive="base">
                                        <p:cTn id="70" dur="1250" fill="hold"/>
                                        <p:tgtEl>
                                          <p:spTgt spid="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250" fill="hold">
                                          <p:stCondLst>
                                            <p:cond delay="0"/>
                                          </p:stCondLst>
                                        </p:cTn>
                                        <p:tgtEl>
                                          <p:spTgt spid="6"/>
                                        </p:tgtEl>
                                        <p:attrNameLst>
                                          <p:attrName>style.visibility</p:attrName>
                                        </p:attrNameLst>
                                      </p:cBhvr>
                                      <p:to>
                                        <p:strVal val="visible"/>
                                      </p:to>
                                    </p:set>
                                    <p:anim calcmode="lin" valueType="num">
                                      <p:cBhvr additive="base">
                                        <p:cTn id="73" dur="1250" fill="hold"/>
                                        <p:tgtEl>
                                          <p:spTgt spid="6"/>
                                        </p:tgtEl>
                                        <p:attrNameLst>
                                          <p:attrName>ppt_x</p:attrName>
                                        </p:attrNameLst>
                                      </p:cBhvr>
                                      <p:tavLst>
                                        <p:tav tm="0">
                                          <p:val>
                                            <p:strVal val="#ppt_x"/>
                                          </p:val>
                                        </p:tav>
                                        <p:tav tm="100000">
                                          <p:val>
                                            <p:strVal val="#ppt_x"/>
                                          </p:val>
                                        </p:tav>
                                      </p:tavLst>
                                    </p:anim>
                                    <p:anim calcmode="lin" valueType="num">
                                      <p:cBhvr additive="base">
                                        <p:cTn id="74" dur="1250" fill="hold"/>
                                        <p:tgtEl>
                                          <p:spTgt spid="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250" fill="hold">
                                          <p:stCondLst>
                                            <p:cond delay="0"/>
                                          </p:stCondLst>
                                        </p:cTn>
                                        <p:tgtEl>
                                          <p:spTgt spid="10"/>
                                        </p:tgtEl>
                                        <p:attrNameLst>
                                          <p:attrName>style.visibility</p:attrName>
                                        </p:attrNameLst>
                                      </p:cBhvr>
                                      <p:to>
                                        <p:strVal val="visible"/>
                                      </p:to>
                                    </p:set>
                                    <p:anim calcmode="lin" valueType="num">
                                      <p:cBhvr additive="base">
                                        <p:cTn id="77" dur="1250" fill="hold"/>
                                        <p:tgtEl>
                                          <p:spTgt spid="10"/>
                                        </p:tgtEl>
                                        <p:attrNameLst>
                                          <p:attrName>ppt_x</p:attrName>
                                        </p:attrNameLst>
                                      </p:cBhvr>
                                      <p:tavLst>
                                        <p:tav tm="0">
                                          <p:val>
                                            <p:strVal val="#ppt_x"/>
                                          </p:val>
                                        </p:tav>
                                        <p:tav tm="100000">
                                          <p:val>
                                            <p:strVal val="#ppt_x"/>
                                          </p:val>
                                        </p:tav>
                                      </p:tavLst>
                                    </p:anim>
                                    <p:anim calcmode="lin" valueType="num">
                                      <p:cBhvr additive="base">
                                        <p:cTn id="78" dur="1250" fill="hold"/>
                                        <p:tgtEl>
                                          <p:spTgt spid="1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250" fill="hold">
                                          <p:stCondLst>
                                            <p:cond delay="0"/>
                                          </p:stCondLst>
                                        </p:cTn>
                                        <p:tgtEl>
                                          <p:spTgt spid="11"/>
                                        </p:tgtEl>
                                        <p:attrNameLst>
                                          <p:attrName>style.visibility</p:attrName>
                                        </p:attrNameLst>
                                      </p:cBhvr>
                                      <p:to>
                                        <p:strVal val="visible"/>
                                      </p:to>
                                    </p:set>
                                    <p:anim calcmode="lin" valueType="num">
                                      <p:cBhvr additive="base">
                                        <p:cTn id="81" dur="1250" fill="hold"/>
                                        <p:tgtEl>
                                          <p:spTgt spid="11"/>
                                        </p:tgtEl>
                                        <p:attrNameLst>
                                          <p:attrName>ppt_x</p:attrName>
                                        </p:attrNameLst>
                                      </p:cBhvr>
                                      <p:tavLst>
                                        <p:tav tm="0">
                                          <p:val>
                                            <p:strVal val="#ppt_x"/>
                                          </p:val>
                                        </p:tav>
                                        <p:tav tm="100000">
                                          <p:val>
                                            <p:strVal val="#ppt_x"/>
                                          </p:val>
                                        </p:tav>
                                      </p:tavLst>
                                    </p:anim>
                                    <p:anim calcmode="lin" valueType="num">
                                      <p:cBhvr additive="base">
                                        <p:cTn id="82" dur="1250" fill="hold"/>
                                        <p:tgtEl>
                                          <p:spTgt spid="1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250" fill="hold">
                                          <p:stCondLst>
                                            <p:cond delay="0"/>
                                          </p:stCondLst>
                                        </p:cTn>
                                        <p:tgtEl>
                                          <p:spTgt spid="94"/>
                                        </p:tgtEl>
                                        <p:attrNameLst>
                                          <p:attrName>style.visibility</p:attrName>
                                        </p:attrNameLst>
                                      </p:cBhvr>
                                      <p:to>
                                        <p:strVal val="visible"/>
                                      </p:to>
                                    </p:set>
                                    <p:anim calcmode="lin" valueType="num">
                                      <p:cBhvr additive="base">
                                        <p:cTn id="85" dur="1250" fill="hold"/>
                                        <p:tgtEl>
                                          <p:spTgt spid="94"/>
                                        </p:tgtEl>
                                        <p:attrNameLst>
                                          <p:attrName>ppt_x</p:attrName>
                                        </p:attrNameLst>
                                      </p:cBhvr>
                                      <p:tavLst>
                                        <p:tav tm="0">
                                          <p:val>
                                            <p:strVal val="#ppt_x"/>
                                          </p:val>
                                        </p:tav>
                                        <p:tav tm="100000">
                                          <p:val>
                                            <p:strVal val="#ppt_x"/>
                                          </p:val>
                                        </p:tav>
                                      </p:tavLst>
                                    </p:anim>
                                    <p:anim calcmode="lin" valueType="num">
                                      <p:cBhvr additive="base">
                                        <p:cTn id="86" dur="1250" fill="hold"/>
                                        <p:tgtEl>
                                          <p:spTgt spid="94"/>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250" fill="hold">
                                          <p:stCondLst>
                                            <p:cond delay="0"/>
                                          </p:stCondLst>
                                        </p:cTn>
                                        <p:tgtEl>
                                          <p:spTgt spid="14"/>
                                        </p:tgtEl>
                                        <p:attrNameLst>
                                          <p:attrName>style.visibility</p:attrName>
                                        </p:attrNameLst>
                                      </p:cBhvr>
                                      <p:to>
                                        <p:strVal val="visible"/>
                                      </p:to>
                                    </p:set>
                                    <p:anim calcmode="lin" valueType="num">
                                      <p:cBhvr additive="base">
                                        <p:cTn id="89" dur="1250" fill="hold"/>
                                        <p:tgtEl>
                                          <p:spTgt spid="14"/>
                                        </p:tgtEl>
                                        <p:attrNameLst>
                                          <p:attrName>ppt_x</p:attrName>
                                        </p:attrNameLst>
                                      </p:cBhvr>
                                      <p:tavLst>
                                        <p:tav tm="0">
                                          <p:val>
                                            <p:strVal val="#ppt_x"/>
                                          </p:val>
                                        </p:tav>
                                        <p:tav tm="100000">
                                          <p:val>
                                            <p:strVal val="#ppt_x"/>
                                          </p:val>
                                        </p:tav>
                                      </p:tavLst>
                                    </p:anim>
                                    <p:anim calcmode="lin" valueType="num">
                                      <p:cBhvr additive="base">
                                        <p:cTn id="90" dur="1250" fill="hold"/>
                                        <p:tgtEl>
                                          <p:spTgt spid="1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250" fill="hold">
                                          <p:stCondLst>
                                            <p:cond delay="0"/>
                                          </p:stCondLst>
                                        </p:cTn>
                                        <p:tgtEl>
                                          <p:spTgt spid="15"/>
                                        </p:tgtEl>
                                        <p:attrNameLst>
                                          <p:attrName>style.visibility</p:attrName>
                                        </p:attrNameLst>
                                      </p:cBhvr>
                                      <p:to>
                                        <p:strVal val="visible"/>
                                      </p:to>
                                    </p:set>
                                    <p:anim calcmode="lin" valueType="num">
                                      <p:cBhvr additive="base">
                                        <p:cTn id="93" dur="1250" fill="hold"/>
                                        <p:tgtEl>
                                          <p:spTgt spid="15"/>
                                        </p:tgtEl>
                                        <p:attrNameLst>
                                          <p:attrName>ppt_x</p:attrName>
                                        </p:attrNameLst>
                                      </p:cBhvr>
                                      <p:tavLst>
                                        <p:tav tm="0">
                                          <p:val>
                                            <p:strVal val="#ppt_x"/>
                                          </p:val>
                                        </p:tav>
                                        <p:tav tm="100000">
                                          <p:val>
                                            <p:strVal val="#ppt_x"/>
                                          </p:val>
                                        </p:tav>
                                      </p:tavLst>
                                    </p:anim>
                                    <p:anim calcmode="lin" valueType="num">
                                      <p:cBhvr additive="base">
                                        <p:cTn id="94" dur="1250" fill="hold"/>
                                        <p:tgtEl>
                                          <p:spTgt spid="15"/>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250" fill="hold">
                                          <p:stCondLst>
                                            <p:cond delay="0"/>
                                          </p:stCondLst>
                                        </p:cTn>
                                        <p:tgtEl>
                                          <p:spTgt spid="25"/>
                                        </p:tgtEl>
                                        <p:attrNameLst>
                                          <p:attrName>style.visibility</p:attrName>
                                        </p:attrNameLst>
                                      </p:cBhvr>
                                      <p:to>
                                        <p:strVal val="visible"/>
                                      </p:to>
                                    </p:set>
                                    <p:anim calcmode="lin" valueType="num">
                                      <p:cBhvr additive="base">
                                        <p:cTn id="97" dur="1250" fill="hold"/>
                                        <p:tgtEl>
                                          <p:spTgt spid="25"/>
                                        </p:tgtEl>
                                        <p:attrNameLst>
                                          <p:attrName>ppt_x</p:attrName>
                                        </p:attrNameLst>
                                      </p:cBhvr>
                                      <p:tavLst>
                                        <p:tav tm="0">
                                          <p:val>
                                            <p:strVal val="#ppt_x"/>
                                          </p:val>
                                        </p:tav>
                                        <p:tav tm="100000">
                                          <p:val>
                                            <p:strVal val="#ppt_x"/>
                                          </p:val>
                                        </p:tav>
                                      </p:tavLst>
                                    </p:anim>
                                    <p:anim calcmode="lin" valueType="num">
                                      <p:cBhvr additive="base">
                                        <p:cTn id="98" dur="1250" fill="hold"/>
                                        <p:tgtEl>
                                          <p:spTgt spid="25"/>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250" fill="hold">
                                          <p:stCondLst>
                                            <p:cond delay="0"/>
                                          </p:stCondLst>
                                        </p:cTn>
                                        <p:tgtEl>
                                          <p:spTgt spid="5"/>
                                        </p:tgtEl>
                                        <p:attrNameLst>
                                          <p:attrName>style.visibility</p:attrName>
                                        </p:attrNameLst>
                                      </p:cBhvr>
                                      <p:to>
                                        <p:strVal val="visible"/>
                                      </p:to>
                                    </p:set>
                                    <p:anim calcmode="lin" valueType="num">
                                      <p:cBhvr additive="base">
                                        <p:cTn id="101" dur="1250" fill="hold"/>
                                        <p:tgtEl>
                                          <p:spTgt spid="5"/>
                                        </p:tgtEl>
                                        <p:attrNameLst>
                                          <p:attrName>ppt_x</p:attrName>
                                        </p:attrNameLst>
                                      </p:cBhvr>
                                      <p:tavLst>
                                        <p:tav tm="0">
                                          <p:val>
                                            <p:strVal val="#ppt_x"/>
                                          </p:val>
                                        </p:tav>
                                        <p:tav tm="100000">
                                          <p:val>
                                            <p:strVal val="#ppt_x"/>
                                          </p:val>
                                        </p:tav>
                                      </p:tavLst>
                                    </p:anim>
                                    <p:anim calcmode="lin" valueType="num">
                                      <p:cBhvr additive="base">
                                        <p:cTn id="102" dur="1250" fill="hold"/>
                                        <p:tgtEl>
                                          <p:spTgt spid="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250" fill="hold">
                                          <p:stCondLst>
                                            <p:cond delay="0"/>
                                          </p:stCondLst>
                                        </p:cTn>
                                        <p:tgtEl>
                                          <p:spTgt spid="89"/>
                                        </p:tgtEl>
                                        <p:attrNameLst>
                                          <p:attrName>style.visibility</p:attrName>
                                        </p:attrNameLst>
                                      </p:cBhvr>
                                      <p:to>
                                        <p:strVal val="visible"/>
                                      </p:to>
                                    </p:set>
                                    <p:anim calcmode="lin" valueType="num">
                                      <p:cBhvr additive="base">
                                        <p:cTn id="105" dur="1250" fill="hold"/>
                                        <p:tgtEl>
                                          <p:spTgt spid="89"/>
                                        </p:tgtEl>
                                        <p:attrNameLst>
                                          <p:attrName>ppt_x</p:attrName>
                                        </p:attrNameLst>
                                      </p:cBhvr>
                                      <p:tavLst>
                                        <p:tav tm="0">
                                          <p:val>
                                            <p:strVal val="#ppt_x"/>
                                          </p:val>
                                        </p:tav>
                                        <p:tav tm="100000">
                                          <p:val>
                                            <p:strVal val="#ppt_x"/>
                                          </p:val>
                                        </p:tav>
                                      </p:tavLst>
                                    </p:anim>
                                    <p:anim calcmode="lin" valueType="num">
                                      <p:cBhvr additive="base">
                                        <p:cTn id="106" dur="1250" fill="hold"/>
                                        <p:tgtEl>
                                          <p:spTgt spid="89"/>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250" fill="hold">
                                          <p:stCondLst>
                                            <p:cond delay="0"/>
                                          </p:stCondLst>
                                        </p:cTn>
                                        <p:tgtEl>
                                          <p:spTgt spid="102"/>
                                        </p:tgtEl>
                                        <p:attrNameLst>
                                          <p:attrName>style.visibility</p:attrName>
                                        </p:attrNameLst>
                                      </p:cBhvr>
                                      <p:to>
                                        <p:strVal val="visible"/>
                                      </p:to>
                                    </p:set>
                                    <p:anim calcmode="lin" valueType="num">
                                      <p:cBhvr additive="base">
                                        <p:cTn id="109" dur="1250" fill="hold"/>
                                        <p:tgtEl>
                                          <p:spTgt spid="102"/>
                                        </p:tgtEl>
                                        <p:attrNameLst>
                                          <p:attrName>ppt_x</p:attrName>
                                        </p:attrNameLst>
                                      </p:cBhvr>
                                      <p:tavLst>
                                        <p:tav tm="0">
                                          <p:val>
                                            <p:strVal val="#ppt_x"/>
                                          </p:val>
                                        </p:tav>
                                        <p:tav tm="100000">
                                          <p:val>
                                            <p:strVal val="#ppt_x"/>
                                          </p:val>
                                        </p:tav>
                                      </p:tavLst>
                                    </p:anim>
                                    <p:anim calcmode="lin" valueType="num">
                                      <p:cBhvr additive="base">
                                        <p:cTn id="110" dur="1250" fill="hold"/>
                                        <p:tgtEl>
                                          <p:spTgt spid="102"/>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250" fill="hold">
                                          <p:stCondLst>
                                            <p:cond delay="0"/>
                                          </p:stCondLst>
                                        </p:cTn>
                                        <p:tgtEl>
                                          <p:spTgt spid="27"/>
                                        </p:tgtEl>
                                        <p:attrNameLst>
                                          <p:attrName>style.visibility</p:attrName>
                                        </p:attrNameLst>
                                      </p:cBhvr>
                                      <p:to>
                                        <p:strVal val="visible"/>
                                      </p:to>
                                    </p:set>
                                    <p:anim calcmode="lin" valueType="num">
                                      <p:cBhvr additive="base">
                                        <p:cTn id="113" dur="1250" fill="hold"/>
                                        <p:tgtEl>
                                          <p:spTgt spid="27"/>
                                        </p:tgtEl>
                                        <p:attrNameLst>
                                          <p:attrName>ppt_x</p:attrName>
                                        </p:attrNameLst>
                                      </p:cBhvr>
                                      <p:tavLst>
                                        <p:tav tm="0">
                                          <p:val>
                                            <p:strVal val="#ppt_x"/>
                                          </p:val>
                                        </p:tav>
                                        <p:tav tm="100000">
                                          <p:val>
                                            <p:strVal val="#ppt_x"/>
                                          </p:val>
                                        </p:tav>
                                      </p:tavLst>
                                    </p:anim>
                                    <p:anim calcmode="lin" valueType="num">
                                      <p:cBhvr additive="base">
                                        <p:cTn id="114" dur="1250" fill="hold"/>
                                        <p:tgtEl>
                                          <p:spTgt spid="27"/>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250" fill="hold">
                                          <p:stCondLst>
                                            <p:cond delay="0"/>
                                          </p:stCondLst>
                                        </p:cTn>
                                        <p:tgtEl>
                                          <p:spTgt spid="37"/>
                                        </p:tgtEl>
                                        <p:attrNameLst>
                                          <p:attrName>style.visibility</p:attrName>
                                        </p:attrNameLst>
                                      </p:cBhvr>
                                      <p:to>
                                        <p:strVal val="visible"/>
                                      </p:to>
                                    </p:set>
                                    <p:anim calcmode="lin" valueType="num">
                                      <p:cBhvr additive="base">
                                        <p:cTn id="117" dur="1250" fill="hold"/>
                                        <p:tgtEl>
                                          <p:spTgt spid="37"/>
                                        </p:tgtEl>
                                        <p:attrNameLst>
                                          <p:attrName>ppt_x</p:attrName>
                                        </p:attrNameLst>
                                      </p:cBhvr>
                                      <p:tavLst>
                                        <p:tav tm="0">
                                          <p:val>
                                            <p:strVal val="#ppt_x"/>
                                          </p:val>
                                        </p:tav>
                                        <p:tav tm="100000">
                                          <p:val>
                                            <p:strVal val="#ppt_x"/>
                                          </p:val>
                                        </p:tav>
                                      </p:tavLst>
                                    </p:anim>
                                    <p:anim calcmode="lin" valueType="num">
                                      <p:cBhvr additive="base">
                                        <p:cTn id="118" dur="1250" fill="hold"/>
                                        <p:tgtEl>
                                          <p:spTgt spid="37"/>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250" fill="hold">
                                          <p:stCondLst>
                                            <p:cond delay="0"/>
                                          </p:stCondLst>
                                        </p:cTn>
                                        <p:tgtEl>
                                          <p:spTgt spid="38"/>
                                        </p:tgtEl>
                                        <p:attrNameLst>
                                          <p:attrName>style.visibility</p:attrName>
                                        </p:attrNameLst>
                                      </p:cBhvr>
                                      <p:to>
                                        <p:strVal val="visible"/>
                                      </p:to>
                                    </p:set>
                                    <p:anim calcmode="lin" valueType="num">
                                      <p:cBhvr additive="base">
                                        <p:cTn id="121" dur="1250" fill="hold"/>
                                        <p:tgtEl>
                                          <p:spTgt spid="38"/>
                                        </p:tgtEl>
                                        <p:attrNameLst>
                                          <p:attrName>ppt_x</p:attrName>
                                        </p:attrNameLst>
                                      </p:cBhvr>
                                      <p:tavLst>
                                        <p:tav tm="0">
                                          <p:val>
                                            <p:strVal val="#ppt_x"/>
                                          </p:val>
                                        </p:tav>
                                        <p:tav tm="100000">
                                          <p:val>
                                            <p:strVal val="#ppt_x"/>
                                          </p:val>
                                        </p:tav>
                                      </p:tavLst>
                                    </p:anim>
                                    <p:anim calcmode="lin" valueType="num">
                                      <p:cBhvr additive="base">
                                        <p:cTn id="122" dur="125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250" fill="hold">
                                          <p:stCondLst>
                                            <p:cond delay="0"/>
                                          </p:stCondLst>
                                        </p:cTn>
                                        <p:tgtEl>
                                          <p:spTgt spid="40"/>
                                        </p:tgtEl>
                                        <p:attrNameLst>
                                          <p:attrName>style.visibility</p:attrName>
                                        </p:attrNameLst>
                                      </p:cBhvr>
                                      <p:to>
                                        <p:strVal val="visible"/>
                                      </p:to>
                                    </p:set>
                                    <p:anim calcmode="lin" valueType="num">
                                      <p:cBhvr additive="base">
                                        <p:cTn id="127" dur="1250" fill="hold"/>
                                        <p:tgtEl>
                                          <p:spTgt spid="40"/>
                                        </p:tgtEl>
                                        <p:attrNameLst>
                                          <p:attrName>ppt_x</p:attrName>
                                        </p:attrNameLst>
                                      </p:cBhvr>
                                      <p:tavLst>
                                        <p:tav tm="0">
                                          <p:val>
                                            <p:strVal val="#ppt_x"/>
                                          </p:val>
                                        </p:tav>
                                        <p:tav tm="100000">
                                          <p:val>
                                            <p:strVal val="#ppt_x"/>
                                          </p:val>
                                        </p:tav>
                                      </p:tavLst>
                                    </p:anim>
                                    <p:anim calcmode="lin" valueType="num">
                                      <p:cBhvr additive="base">
                                        <p:cTn id="128" dur="125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26" grpId="1"/>
      <p:bldP spid="8" grpId="0" bldLvl="0" animBg="1"/>
      <p:bldP spid="8" grpId="1" bldLvl="0" animBg="1"/>
      <p:bldP spid="28" grpId="0"/>
      <p:bldP spid="28" grpId="1"/>
      <p:bldP spid="32" grpId="0"/>
      <p:bldP spid="32" grpId="1"/>
      <p:bldP spid="35" grpId="0"/>
      <p:bldP spid="35" grpId="1"/>
      <p:bldP spid="102" grpId="0" animBg="1"/>
      <p:bldP spid="102" grpId="1" animBg="1"/>
      <p:bldP spid="92" grpId="0"/>
      <p:bldP spid="92" grpId="1"/>
      <p:bldP spid="5" grpId="0"/>
      <p:bldP spid="5" grpId="1"/>
      <p:bldP spid="6" grpId="0"/>
      <p:bldP spid="6" grpId="1"/>
      <p:bldP spid="15" grpId="0"/>
      <p:bldP spid="15" grpId="1"/>
      <p:bldP spid="25" grpId="0"/>
      <p:bldP spid="25" grpId="1"/>
      <p:bldP spid="27" grpId="0"/>
      <p:bldP spid="27" grpId="1"/>
      <p:bldP spid="37" grpId="0"/>
      <p:bldP spid="37" grpId="1"/>
      <p:bldP spid="38" grpId="0"/>
      <p:bldP spid="38" grpId="1"/>
      <p:bldP spid="40" grpId="0"/>
      <p:bldP spid="40"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4">
            <a:extLst>
              <a:ext uri="{BEBA8EAE-BF5A-486C-A8C5-ECC9F3942E4B}">
                <a14:imgProps xmlns:a14="http://schemas.microsoft.com/office/drawing/2010/main">
                  <a14:imgLayer r:embed="rId1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19092" y="-24533"/>
            <a:ext cx="2286198" cy="2292295"/>
          </a:xfrm>
          <a:prstGeom prst="rect">
            <a:avLst/>
          </a:prstGeom>
        </p:spPr>
      </p:pic>
      <p:pic>
        <p:nvPicPr>
          <p:cNvPr id="9" name="图片 8"/>
          <p:cNvPicPr>
            <a:picLocks noChangeAspect="1"/>
          </p:cNvPicPr>
          <p:nvPr/>
        </p:nvPicPr>
        <p:blipFill>
          <a:blip r:embed="rId16">
            <a:extLst>
              <a:ext uri="{BEBA8EAE-BF5A-486C-A8C5-ECC9F3942E4B}">
                <a14:imgProps xmlns:a14="http://schemas.microsoft.com/office/drawing/2010/main">
                  <a14:imgLayer r:embed="rId17">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23374" y="2300118"/>
            <a:ext cx="2292295" cy="2286198"/>
          </a:xfrm>
          <a:prstGeom prst="rect">
            <a:avLst/>
          </a:prstGeom>
        </p:spPr>
      </p:pic>
      <p:pic>
        <p:nvPicPr>
          <p:cNvPr id="12" name="图片 11"/>
          <p:cNvPicPr>
            <a:picLocks noChangeAspect="1"/>
          </p:cNvPicPr>
          <p:nvPr/>
        </p:nvPicPr>
        <p:blipFill>
          <a:blip r:embed="rId18">
            <a:extLst>
              <a:ext uri="{BEBA8EAE-BF5A-486C-A8C5-ECC9F3942E4B}">
                <a14:imgProps xmlns:a14="http://schemas.microsoft.com/office/drawing/2010/main">
                  <a14:imgLayer r:embed="rId19">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26458" y="4594514"/>
            <a:ext cx="2286198" cy="2292295"/>
          </a:xfrm>
          <a:prstGeom prst="rect">
            <a:avLst/>
          </a:prstGeom>
        </p:spPr>
      </p:pic>
      <p:cxnSp>
        <p:nvCxnSpPr>
          <p:cNvPr id="3" name="直接连接符 2"/>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pic>
        <p:nvPicPr>
          <p:cNvPr id="16" name="图片 15"/>
          <p:cNvPicPr>
            <a:picLocks noChangeAspect="1"/>
          </p:cNvPicPr>
          <p:nvPr/>
        </p:nvPicPr>
        <p:blipFill>
          <a:blip r:embed="rId20">
            <a:extLst>
              <a:ext uri="{BEBA8EAE-BF5A-486C-A8C5-ECC9F3942E4B}">
                <a14:imgProps xmlns:a14="http://schemas.microsoft.com/office/drawing/2010/main">
                  <a14:imgLayer r:embed="rId21">
                    <a14:imgEffect>
                      <a14:artisticFilmGrain trans="34000" grainSize="15"/>
                    </a14:imgEffect>
                    <a14:imgEffect>
                      <a14:colorTemperature colorTemp="5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sp>
        <p:nvSpPr>
          <p:cNvPr id="17" name="文本框 16"/>
          <p:cNvSpPr txBox="1"/>
          <p:nvPr/>
        </p:nvSpPr>
        <p:spPr>
          <a:xfrm>
            <a:off x="421640" y="962660"/>
            <a:ext cx="4641850"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7396CD"/>
                </a:solidFill>
                <a:effectLst/>
                <a:uLnTx/>
                <a:uFillTx/>
                <a:latin typeface="新宋体" panose="02010609030101010101" pitchFamily="49" charset="-122"/>
                <a:ea typeface="新宋体" panose="02010609030101010101" pitchFamily="49" charset="-122"/>
                <a:cs typeface="+mn-cs"/>
                <a:sym typeface="+mn-ea"/>
              </a:rPr>
              <a:t>DNS Cache Pollution</a:t>
            </a:r>
            <a:endParaRPr kumimoji="0" lang="zh-CN" altLang="en-US" sz="3200" b="1" i="0" u="none" strike="noStrike" kern="1200" cap="none" spc="0" normalizeH="0" baseline="0" noProof="0" dirty="0">
              <a:ln>
                <a:noFill/>
              </a:ln>
              <a:solidFill>
                <a:srgbClr val="7396CD"/>
              </a:solidFill>
              <a:effectLst/>
              <a:uLnTx/>
              <a:uFillTx/>
              <a:latin typeface="新宋体" panose="02010609030101010101" pitchFamily="49" charset="-122"/>
              <a:ea typeface="新宋体" panose="02010609030101010101" pitchFamily="49" charset="-122"/>
              <a:cs typeface="+mn-cs"/>
            </a:endParaRPr>
          </a:p>
        </p:txBody>
      </p:sp>
      <p:grpSp>
        <p:nvGrpSpPr>
          <p:cNvPr id="19" name="组合 18"/>
          <p:cNvGrpSpPr/>
          <p:nvPr/>
        </p:nvGrpSpPr>
        <p:grpSpPr>
          <a:xfrm>
            <a:off x="-4327934" y="2187832"/>
            <a:ext cx="2290183" cy="2289600"/>
            <a:chOff x="9901817" y="2285417"/>
            <a:chExt cx="2290183" cy="2289600"/>
          </a:xfrm>
        </p:grpSpPr>
        <p:sp>
          <p:nvSpPr>
            <p:cNvPr id="20" name="任意多边形: 形状 19"/>
            <p:cNvSpPr>
              <a:spLocks noChangeAspect="1"/>
            </p:cNvSpPr>
            <p:nvPr/>
          </p:nvSpPr>
          <p:spPr>
            <a:xfrm>
              <a:off x="11047200" y="2285417"/>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形状 20"/>
            <p:cNvSpPr>
              <a:spLocks noChangeAspect="1"/>
            </p:cNvSpPr>
            <p:nvPr/>
          </p:nvSpPr>
          <p:spPr>
            <a:xfrm>
              <a:off x="9901817" y="2285417"/>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任意多边形: 形状 21"/>
            <p:cNvSpPr>
              <a:spLocks noChangeAspect="1"/>
            </p:cNvSpPr>
            <p:nvPr/>
          </p:nvSpPr>
          <p:spPr>
            <a:xfrm>
              <a:off x="9901817" y="3426034"/>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任意多边形: 形状 22"/>
            <p:cNvSpPr>
              <a:spLocks noChangeAspect="1"/>
            </p:cNvSpPr>
            <p:nvPr/>
          </p:nvSpPr>
          <p:spPr>
            <a:xfrm>
              <a:off x="11047200" y="3426038"/>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任意多边形: 形状 23"/>
            <p:cNvSpPr>
              <a:spLocks noChangeAspect="1"/>
            </p:cNvSpPr>
            <p:nvPr/>
          </p:nvSpPr>
          <p:spPr>
            <a:xfrm>
              <a:off x="9901817" y="2285417"/>
              <a:ext cx="2289600" cy="22896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6" name="文本框 25"/>
          <p:cNvSpPr txBox="1"/>
          <p:nvPr/>
        </p:nvSpPr>
        <p:spPr>
          <a:xfrm>
            <a:off x="449580" y="380365"/>
            <a:ext cx="6249035" cy="6451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sym typeface="+mn-ea"/>
              </a:rPr>
              <a:t>DNS Security Risks</a:t>
            </a:r>
            <a:endParaRPr kumimoji="0" lang="zh-CN" altLang="en-US"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endParaRPr>
          </a:p>
        </p:txBody>
      </p:sp>
      <p:sp>
        <p:nvSpPr>
          <p:cNvPr id="8" name="等腰三角形 7"/>
          <p:cNvSpPr>
            <a:spLocks noChangeAspect="1"/>
          </p:cNvSpPr>
          <p:nvPr>
            <p:custDataLst>
              <p:tags r:id="rId1"/>
            </p:custDataLst>
          </p:nvPr>
        </p:nvSpPr>
        <p:spPr>
          <a:xfrm rot="8711453">
            <a:off x="425755" y="2170367"/>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3" name="图片 12"/>
          <p:cNvPicPr>
            <a:picLocks noChangeAspect="1"/>
          </p:cNvPicPr>
          <p:nvPr>
            <p:custDataLst>
              <p:tags r:id="rId2"/>
            </p:custDataLst>
          </p:nvPr>
        </p:nvPicPr>
        <p:blipFill>
          <a:blip r:embed="rId22">
            <a:duotone>
              <a:schemeClr val="accent5">
                <a:shade val="45000"/>
                <a:satMod val="135000"/>
              </a:schemeClr>
              <a:prstClr val="white"/>
            </a:duotone>
            <a:extLst>
              <a:ext uri="{BEBA8EAE-BF5A-486C-A8C5-ECC9F3942E4B}">
                <a14:imgProps xmlns:a14="http://schemas.microsoft.com/office/drawing/2010/main">
                  <a14:imgLayer r:embed="rId23">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49878" y="2123590"/>
            <a:ext cx="518205" cy="518205"/>
          </a:xfrm>
          <a:prstGeom prst="rect">
            <a:avLst/>
          </a:prstGeom>
        </p:spPr>
      </p:pic>
      <p:cxnSp>
        <p:nvCxnSpPr>
          <p:cNvPr id="18" name="直接连接符 17"/>
          <p:cNvCxnSpPr/>
          <p:nvPr>
            <p:custDataLst>
              <p:tags r:id="rId3"/>
            </p:custDataLst>
          </p:nvPr>
        </p:nvCxnSpPr>
        <p:spPr>
          <a:xfrm>
            <a:off x="1300489" y="2386862"/>
            <a:ext cx="6871054"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28" name="文本框 27"/>
          <p:cNvSpPr txBox="1"/>
          <p:nvPr>
            <p:custDataLst>
              <p:tags r:id="rId4"/>
            </p:custDataLst>
          </p:nvPr>
        </p:nvSpPr>
        <p:spPr>
          <a:xfrm>
            <a:off x="315412" y="1739545"/>
            <a:ext cx="945097" cy="1014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02</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sp>
        <p:nvSpPr>
          <p:cNvPr id="32" name="文本框 31"/>
          <p:cNvSpPr txBox="1"/>
          <p:nvPr>
            <p:custDataLst>
              <p:tags r:id="rId5"/>
            </p:custDataLst>
          </p:nvPr>
        </p:nvSpPr>
        <p:spPr>
          <a:xfrm>
            <a:off x="1205230" y="1943100"/>
            <a:ext cx="2841625" cy="36830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rgbClr val="7396CD"/>
                </a:solidFill>
                <a:effectLst/>
                <a:uLnTx/>
                <a:uFillTx/>
                <a:latin typeface="新宋体" panose="02010609030101010101" pitchFamily="49" charset="-122"/>
                <a:ea typeface="新宋体" panose="02010609030101010101" pitchFamily="49" charset="-122"/>
                <a:sym typeface="+mn-ea"/>
              </a:rPr>
              <a:t>DNS Cache Pollution</a:t>
            </a:r>
            <a:endParaRPr kumimoji="0" lang="zh-CN" altLang="en-US"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sp>
        <p:nvSpPr>
          <p:cNvPr id="35" name="文本框 34"/>
          <p:cNvSpPr txBox="1"/>
          <p:nvPr/>
        </p:nvSpPr>
        <p:spPr>
          <a:xfrm>
            <a:off x="1205230" y="2462530"/>
            <a:ext cx="4801870" cy="2676525"/>
          </a:xfrm>
          <a:prstGeom prst="rect">
            <a:avLst/>
          </a:prstGeom>
          <a:noFill/>
        </p:spPr>
        <p:txBody>
          <a:bodyPr wrap="square" rtlCol="0">
            <a:spAutoFit/>
          </a:bodyPr>
          <a:lstStyle/>
          <a:p>
            <a:pPr>
              <a:lnSpc>
                <a:spcPct val="150000"/>
              </a:lnSpc>
            </a:pPr>
            <a:r>
              <a:rPr lang="en-US" altLang="zh-CN" sz="1600">
                <a:solidFill>
                  <a:srgbClr val="607681"/>
                </a:solidFill>
                <a:latin typeface="Bookman Old Style" panose="02050604050505020204" pitchFamily="18" charset="0"/>
              </a:rPr>
              <a:t>DNS cache poisoning is the injection of fake or forged entries into the </a:t>
            </a:r>
            <a:r>
              <a:rPr lang="en-US" altLang="zh-CN" sz="1600" b="1">
                <a:solidFill>
                  <a:srgbClr val="607681"/>
                </a:solidFill>
                <a:latin typeface="Bookman Old Style" panose="02050604050505020204" pitchFamily="18" charset="0"/>
              </a:rPr>
              <a:t>DNS cache</a:t>
            </a:r>
            <a:r>
              <a:rPr lang="en-US" altLang="zh-CN" sz="1600">
                <a:solidFill>
                  <a:srgbClr val="607681"/>
                </a:solidFill>
                <a:latin typeface="Bookman Old Style" panose="02050604050505020204" pitchFamily="18" charset="0"/>
              </a:rPr>
              <a:t> so as to divert users to malicious websites. Some servers in the network monitors the DNS queries, and immediately return the fake DNS record before the query information reaches the target DNS server.</a:t>
            </a:r>
          </a:p>
        </p:txBody>
      </p:sp>
      <p:pic>
        <p:nvPicPr>
          <p:cNvPr id="89" name="图片 88"/>
          <p:cNvPicPr>
            <a:picLocks noChangeAspect="1"/>
          </p:cNvPicPr>
          <p:nvPr/>
        </p:nvPicPr>
        <p:blipFill>
          <a:blip r:embed="rId24"/>
          <a:stretch>
            <a:fillRect/>
          </a:stretch>
        </p:blipFill>
        <p:spPr>
          <a:xfrm>
            <a:off x="5257800" y="5667375"/>
            <a:ext cx="876935" cy="971550"/>
          </a:xfrm>
          <a:prstGeom prst="rect">
            <a:avLst/>
          </a:prstGeom>
        </p:spPr>
      </p:pic>
      <p:sp>
        <p:nvSpPr>
          <p:cNvPr id="102" name="矩形 101"/>
          <p:cNvSpPr/>
          <p:nvPr/>
        </p:nvSpPr>
        <p:spPr>
          <a:xfrm>
            <a:off x="3329305" y="6000750"/>
            <a:ext cx="2012950" cy="450850"/>
          </a:xfrm>
          <a:prstGeom prst="rect">
            <a:avLst/>
          </a:prstGeom>
          <a:noFill/>
          <a:ln>
            <a:no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User Host</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(enter </a:t>
            </a:r>
            <a:r>
              <a:rPr lang="en-US" altLang="zh-CN" sz="1600" u="sng" noProof="0">
                <a:ln>
                  <a:noFill/>
                </a:ln>
                <a:solidFill>
                  <a:srgbClr val="7F6047"/>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www.scut.edu.cn</a:t>
            </a:r>
            <a:r>
              <a:rPr kumimoji="0" lang="en-US" altLang="zh-CN" sz="1600" b="0" i="0" u="none" strike="noStrike" kern="1200" cap="none" spc="0" normalizeH="0" baseline="0" noProof="0">
                <a:ln>
                  <a:noFill/>
                </a:ln>
                <a:solidFill>
                  <a:srgbClr val="FFC000">
                    <a:lumMod val="50000"/>
                  </a:srgbClr>
                </a:solidFill>
                <a:effectLst/>
                <a:uLnTx/>
                <a:uFillTx/>
                <a:latin typeface="Bookman Old Style" panose="02050604050505020204" pitchFamily="18" charset="0"/>
                <a:ea typeface="等线" panose="02010600030101010101" charset="-122"/>
                <a:cs typeface="Bookman Old Style" panose="02050604050505020204" pitchFamily="18" charset="0"/>
                <a:sym typeface="+mn-ea"/>
              </a:rPr>
              <a:t>)</a:t>
            </a:r>
          </a:p>
        </p:txBody>
      </p:sp>
      <p:pic>
        <p:nvPicPr>
          <p:cNvPr id="91" name="图片 90" descr="R-C (2)"/>
          <p:cNvPicPr>
            <a:picLocks noChangeAspect="1"/>
          </p:cNvPicPr>
          <p:nvPr/>
        </p:nvPicPr>
        <p:blipFill>
          <a:blip r:embed="rId25"/>
          <a:stretch>
            <a:fillRect/>
          </a:stretch>
        </p:blipFill>
        <p:spPr>
          <a:xfrm>
            <a:off x="8855075" y="2663825"/>
            <a:ext cx="668655" cy="668655"/>
          </a:xfrm>
          <a:prstGeom prst="rect">
            <a:avLst/>
          </a:prstGeom>
        </p:spPr>
      </p:pic>
      <p:sp>
        <p:nvSpPr>
          <p:cNvPr id="92" name="文本框 91"/>
          <p:cNvSpPr txBox="1"/>
          <p:nvPr/>
        </p:nvSpPr>
        <p:spPr>
          <a:xfrm>
            <a:off x="6074410" y="2657475"/>
            <a:ext cx="2097405" cy="48768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sz="1600" b="0" i="0" kern="1200" cap="none" spc="0" normalizeH="0" baseline="0" noProof="0" dirty="0">
                <a:solidFill>
                  <a:schemeClr val="accent2">
                    <a:lumMod val="75000"/>
                  </a:schemeClr>
                </a:solidFill>
                <a:latin typeface="Bookman Old Style" panose="02050604050505020204" pitchFamily="18" charset="0"/>
                <a:ea typeface="等线" panose="02010600030101010101" charset="-122"/>
                <a:cs typeface="+mn-cs"/>
              </a:rPr>
              <a:t>Monitoring Server</a:t>
            </a:r>
          </a:p>
        </p:txBody>
      </p:sp>
      <p:cxnSp>
        <p:nvCxnSpPr>
          <p:cNvPr id="2" name="直接箭头连接符 1"/>
          <p:cNvCxnSpPr/>
          <p:nvPr/>
        </p:nvCxnSpPr>
        <p:spPr>
          <a:xfrm flipV="1">
            <a:off x="5664835" y="4093845"/>
            <a:ext cx="949325" cy="1573530"/>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9013190" y="3286760"/>
            <a:ext cx="1902460" cy="1190625"/>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sz="1600" b="0" i="0" u="sng" kern="1200" cap="none" spc="0" normalizeH="0" baseline="0" noProof="0" dirty="0">
                <a:solidFill>
                  <a:schemeClr val="accent6">
                    <a:lumMod val="75000"/>
                  </a:schemeClr>
                </a:solidFill>
                <a:latin typeface="Bookman Old Style" panose="02050604050505020204" pitchFamily="18" charset="0"/>
                <a:ea typeface="等线" panose="02010600030101010101" charset="-122"/>
                <a:cs typeface="+mn-cs"/>
              </a:rPr>
              <a:t>www.scut.edu.cn</a:t>
            </a:r>
            <a:r>
              <a:rPr kumimoji="0" lang="en-US" altLang="zh-CN" sz="1600" b="0" i="0" kern="1200" cap="none" spc="0" normalizeH="0" baseline="0" noProof="0" dirty="0">
                <a:solidFill>
                  <a:schemeClr val="accent6">
                    <a:lumMod val="75000"/>
                  </a:schemeClr>
                </a:solidFill>
                <a:latin typeface="Bookman Old Style" panose="02050604050505020204" pitchFamily="18" charset="0"/>
                <a:ea typeface="等线" panose="02010600030101010101" charset="-122"/>
                <a:cs typeface="+mn-cs"/>
              </a:rPr>
              <a:t> IP 10.0.0.1</a:t>
            </a:r>
          </a:p>
          <a:p>
            <a:pPr marR="0" indent="0" defTabSz="914400" fontAlgn="auto">
              <a:lnSpc>
                <a:spcPct val="150000"/>
              </a:lnSpc>
              <a:spcBef>
                <a:spcPts val="0"/>
              </a:spcBef>
              <a:spcAft>
                <a:spcPts val="0"/>
              </a:spcAft>
              <a:buClrTx/>
              <a:buSzTx/>
              <a:buFontTx/>
              <a:buNone/>
              <a:defRPr/>
            </a:pPr>
            <a:r>
              <a:rPr kumimoji="0" lang="en-US" altLang="zh-CN" sz="1600" b="0" i="0" kern="1200" cap="none" spc="0" normalizeH="0" baseline="0" noProof="0" dirty="0">
                <a:solidFill>
                  <a:schemeClr val="tx1"/>
                </a:solidFill>
                <a:latin typeface="Bookman Old Style" panose="02050604050505020204" pitchFamily="18" charset="0"/>
                <a:ea typeface="等线" panose="02010600030101010101" charset="-122"/>
                <a:cs typeface="+mn-cs"/>
              </a:rPr>
              <a:t>still correct</a:t>
            </a:r>
            <a:endParaRPr kumimoji="0" lang="en-US" altLang="zh-CN" sz="1600" b="0" i="0" kern="1200" cap="none" spc="0" normalizeH="0" baseline="0" noProof="0" dirty="0">
              <a:solidFill>
                <a:schemeClr val="accent2">
                  <a:lumMod val="75000"/>
                </a:schemeClr>
              </a:solidFill>
              <a:latin typeface="Bookman Old Style" panose="02050604050505020204" pitchFamily="18" charset="0"/>
              <a:ea typeface="等线" panose="02010600030101010101" charset="-122"/>
              <a:cs typeface="+mn-cs"/>
            </a:endParaRPr>
          </a:p>
        </p:txBody>
      </p:sp>
      <p:cxnSp>
        <p:nvCxnSpPr>
          <p:cNvPr id="11" name="直接箭头连接符 10"/>
          <p:cNvCxnSpPr/>
          <p:nvPr/>
        </p:nvCxnSpPr>
        <p:spPr>
          <a:xfrm flipV="1">
            <a:off x="6225540" y="6351270"/>
            <a:ext cx="1671320" cy="10795"/>
          </a:xfrm>
          <a:prstGeom prst="straightConnector1">
            <a:avLst/>
          </a:prstGeom>
          <a:ln w="28575">
            <a:solidFill>
              <a:schemeClr val="accent6">
                <a:lumMod val="75000"/>
              </a:schemeClr>
            </a:solidFill>
            <a:prstDash val="solid"/>
            <a:tailEnd type="arrow"/>
          </a:ln>
        </p:spPr>
        <p:style>
          <a:lnRef idx="2">
            <a:schemeClr val="accent1"/>
          </a:lnRef>
          <a:fillRef idx="0">
            <a:srgbClr val="FFFFFF"/>
          </a:fillRef>
          <a:effectRef idx="0">
            <a:srgbClr val="FFFFFF"/>
          </a:effectRef>
          <a:fontRef idx="minor">
            <a:schemeClr val="tx1"/>
          </a:fontRef>
        </p:style>
      </p:cxnSp>
      <p:pic>
        <p:nvPicPr>
          <p:cNvPr id="14" name="图片 13"/>
          <p:cNvPicPr>
            <a:picLocks noChangeAspect="1"/>
          </p:cNvPicPr>
          <p:nvPr/>
        </p:nvPicPr>
        <p:blipFill>
          <a:blip r:embed="rId26"/>
          <a:stretch>
            <a:fillRect/>
          </a:stretch>
        </p:blipFill>
        <p:spPr>
          <a:xfrm>
            <a:off x="7974330" y="5981065"/>
            <a:ext cx="631190" cy="788670"/>
          </a:xfrm>
          <a:prstGeom prst="rect">
            <a:avLst/>
          </a:prstGeom>
        </p:spPr>
      </p:pic>
      <p:sp>
        <p:nvSpPr>
          <p:cNvPr id="15" name="文本框 14"/>
          <p:cNvSpPr txBox="1"/>
          <p:nvPr/>
        </p:nvSpPr>
        <p:spPr>
          <a:xfrm>
            <a:off x="7591425" y="4200525"/>
            <a:ext cx="1111885" cy="337185"/>
          </a:xfrm>
          <a:prstGeom prst="rect">
            <a:avLst/>
          </a:prstGeom>
          <a:noFill/>
        </p:spPr>
        <p:txBody>
          <a:bodyPr wrap="square" rtlCol="0" anchor="t">
            <a:spAutoFit/>
          </a:bodyPr>
          <a:lstStyle/>
          <a:p>
            <a:r>
              <a:rPr lang="en-US" altLang="zh-CN" sz="1600" noProof="0" dirty="0">
                <a:solidFill>
                  <a:schemeClr val="accent6">
                    <a:lumMod val="75000"/>
                  </a:schemeClr>
                </a:solidFill>
                <a:latin typeface="Bookman Old Style" panose="02050604050505020204" pitchFamily="18" charset="0"/>
                <a:ea typeface="等线" panose="02010600030101010101" charset="-122"/>
                <a:sym typeface="+mn-ea"/>
              </a:rPr>
              <a:t>10.0.0.1</a:t>
            </a:r>
          </a:p>
        </p:txBody>
      </p:sp>
      <p:sp>
        <p:nvSpPr>
          <p:cNvPr id="25" name="文本框 24"/>
          <p:cNvSpPr txBox="1"/>
          <p:nvPr/>
        </p:nvSpPr>
        <p:spPr>
          <a:xfrm>
            <a:off x="8706485" y="6206490"/>
            <a:ext cx="1151890" cy="337185"/>
          </a:xfrm>
          <a:prstGeom prst="rect">
            <a:avLst/>
          </a:prstGeom>
          <a:noFill/>
        </p:spPr>
        <p:txBody>
          <a:bodyPr wrap="square" rtlCol="0" anchor="t">
            <a:spAutoFit/>
          </a:bodyPr>
          <a:lstStyle/>
          <a:p>
            <a:r>
              <a:rPr lang="en-US" altLang="zh-CN" sz="1600" noProof="0" dirty="0">
                <a:solidFill>
                  <a:schemeClr val="accent2">
                    <a:lumMod val="75000"/>
                  </a:schemeClr>
                </a:solidFill>
                <a:latin typeface="Bookman Old Style" panose="02050604050505020204" pitchFamily="18" charset="0"/>
                <a:ea typeface="等线" panose="02010600030101010101" charset="-122"/>
                <a:sym typeface="+mn-ea"/>
              </a:rPr>
              <a:t>10.0.0.2</a:t>
            </a:r>
          </a:p>
        </p:txBody>
      </p:sp>
      <p:pic>
        <p:nvPicPr>
          <p:cNvPr id="27" name="图片 26" descr="R-C (3)"/>
          <p:cNvPicPr>
            <a:picLocks noChangeAspect="1"/>
          </p:cNvPicPr>
          <p:nvPr/>
        </p:nvPicPr>
        <p:blipFill>
          <a:blip r:embed="rId27"/>
          <a:stretch>
            <a:fillRect/>
          </a:stretch>
        </p:blipFill>
        <p:spPr>
          <a:xfrm>
            <a:off x="6666865" y="3161665"/>
            <a:ext cx="932180" cy="932180"/>
          </a:xfrm>
          <a:prstGeom prst="rect">
            <a:avLst/>
          </a:prstGeom>
        </p:spPr>
      </p:pic>
      <p:sp>
        <p:nvSpPr>
          <p:cNvPr id="29" name="文本框 28"/>
          <p:cNvSpPr txBox="1"/>
          <p:nvPr>
            <p:custDataLst>
              <p:tags r:id="rId6"/>
            </p:custDataLst>
          </p:nvPr>
        </p:nvSpPr>
        <p:spPr>
          <a:xfrm>
            <a:off x="8706485" y="2296795"/>
            <a:ext cx="1597025" cy="337185"/>
          </a:xfrm>
          <a:prstGeom prst="rect">
            <a:avLst/>
          </a:prstGeom>
          <a:noFill/>
        </p:spPr>
        <p:txBody>
          <a:bodyPr wrap="square" rtlCol="0" anchor="t">
            <a:spAutoFit/>
          </a:bodyPr>
          <a:lstStyle/>
          <a:p>
            <a:r>
              <a:rPr lang="en-US" altLang="zh-CN" sz="1600" noProof="0" dirty="0">
                <a:solidFill>
                  <a:schemeClr val="accent6">
                    <a:lumMod val="75000"/>
                  </a:schemeClr>
                </a:solidFill>
                <a:latin typeface="Bookman Old Style" panose="02050604050505020204" pitchFamily="18" charset="0"/>
                <a:ea typeface="等线" panose="02010600030101010101" charset="-122"/>
                <a:sym typeface="+mn-ea"/>
              </a:rPr>
              <a:t>DNS Server</a:t>
            </a:r>
          </a:p>
        </p:txBody>
      </p:sp>
      <p:cxnSp>
        <p:nvCxnSpPr>
          <p:cNvPr id="30" name="直接箭头连接符 29"/>
          <p:cNvCxnSpPr/>
          <p:nvPr>
            <p:custDataLst>
              <p:tags r:id="rId7"/>
            </p:custDataLst>
          </p:nvPr>
        </p:nvCxnSpPr>
        <p:spPr>
          <a:xfrm flipV="1">
            <a:off x="7599045" y="2845435"/>
            <a:ext cx="1249680" cy="378460"/>
          </a:xfrm>
          <a:prstGeom prst="straightConnector1">
            <a:avLst/>
          </a:prstGeom>
          <a:ln>
            <a:prstDash val="dash"/>
            <a:tailEnd type="arrow" w="med" len="med"/>
          </a:ln>
        </p:spPr>
        <p:style>
          <a:lnRef idx="3">
            <a:schemeClr val="accent1"/>
          </a:lnRef>
          <a:fillRef idx="0">
            <a:srgbClr val="FFFFFF"/>
          </a:fillRef>
          <a:effectRef idx="0">
            <a:srgbClr val="FFFFFF"/>
          </a:effectRef>
          <a:fontRef idx="minor">
            <a:schemeClr val="tx1"/>
          </a:fontRef>
        </p:style>
      </p:cxnSp>
      <p:sp>
        <p:nvSpPr>
          <p:cNvPr id="34" name="右弧形箭头 33"/>
          <p:cNvSpPr/>
          <p:nvPr/>
        </p:nvSpPr>
        <p:spPr>
          <a:xfrm rot="1860000">
            <a:off x="6236970" y="4138930"/>
            <a:ext cx="680085" cy="2088515"/>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36" name="文本框 35"/>
          <p:cNvSpPr txBox="1"/>
          <p:nvPr>
            <p:custDataLst>
              <p:tags r:id="rId8"/>
            </p:custDataLst>
          </p:nvPr>
        </p:nvSpPr>
        <p:spPr>
          <a:xfrm>
            <a:off x="6078855" y="4958080"/>
            <a:ext cx="1339850" cy="487680"/>
          </a:xfrm>
          <a:prstGeom prst="rect">
            <a:avLst/>
          </a:prstGeom>
          <a:noFill/>
        </p:spPr>
        <p:txBody>
          <a:bodyPr wrap="square" rtlCol="0">
            <a:noAutofit/>
          </a:bodyPr>
          <a:lstStyle/>
          <a:p>
            <a:pPr marR="0" indent="0" defTabSz="914400" fontAlgn="auto">
              <a:lnSpc>
                <a:spcPct val="150000"/>
              </a:lnSpc>
              <a:spcBef>
                <a:spcPts val="0"/>
              </a:spcBef>
              <a:spcAft>
                <a:spcPts val="0"/>
              </a:spcAft>
              <a:buClrTx/>
              <a:buSzTx/>
              <a:buFontTx/>
              <a:buNone/>
              <a:defRPr/>
            </a:pPr>
            <a:r>
              <a:rPr kumimoji="0" lang="en-US" altLang="zh-CN" sz="1600" b="0" i="0" kern="1200" cap="none" spc="0" normalizeH="0" baseline="0" noProof="0" dirty="0">
                <a:solidFill>
                  <a:schemeClr val="accent2">
                    <a:lumMod val="75000"/>
                  </a:schemeClr>
                </a:solidFill>
                <a:latin typeface="Bookman Old Style" panose="02050604050505020204" pitchFamily="18" charset="0"/>
                <a:ea typeface="等线" panose="02010600030101010101" charset="-122"/>
                <a:cs typeface="+mn-cs"/>
              </a:rPr>
              <a:t>10.0.0.2</a:t>
            </a:r>
          </a:p>
        </p:txBody>
      </p:sp>
      <p:sp>
        <p:nvSpPr>
          <p:cNvPr id="37" name="文本框 36"/>
          <p:cNvSpPr txBox="1"/>
          <p:nvPr>
            <p:custDataLst>
              <p:tags r:id="rId9"/>
            </p:custDataLst>
          </p:nvPr>
        </p:nvSpPr>
        <p:spPr>
          <a:xfrm rot="18000000">
            <a:off x="5267325" y="4695190"/>
            <a:ext cx="1151890" cy="337185"/>
          </a:xfrm>
          <a:prstGeom prst="rect">
            <a:avLst/>
          </a:prstGeom>
          <a:noFill/>
        </p:spPr>
        <p:txBody>
          <a:bodyPr wrap="square" rtlCol="0" anchor="t">
            <a:spAutoFit/>
            <a:scene3d>
              <a:camera prst="orthographicFront"/>
              <a:lightRig rig="threePt" dir="t"/>
            </a:scene3d>
          </a:bodyPr>
          <a:lstStyle/>
          <a:p>
            <a:r>
              <a:rPr lang="en-US" altLang="zh-CN" sz="1600" noProof="0" dirty="0">
                <a:ln/>
                <a:solidFill>
                  <a:schemeClr val="tx1"/>
                </a:solidFill>
                <a:effectLst>
                  <a:outerShdw blurRad="38100" dist="19050" dir="2700000" algn="tl" rotWithShape="0">
                    <a:schemeClr val="dk1">
                      <a:alpha val="40000"/>
                    </a:schemeClr>
                  </a:outerShdw>
                </a:effectLst>
                <a:latin typeface="Bookman Old Style" panose="02050604050505020204" pitchFamily="18" charset="0"/>
                <a:ea typeface="等线" panose="02010600030101010101" charset="-122"/>
                <a:sym typeface="+mn-ea"/>
              </a:rPr>
              <a:t>query</a:t>
            </a:r>
          </a:p>
        </p:txBody>
      </p:sp>
      <p:sp>
        <p:nvSpPr>
          <p:cNvPr id="38" name="文本框 37"/>
          <p:cNvSpPr txBox="1"/>
          <p:nvPr>
            <p:custDataLst>
              <p:tags r:id="rId10"/>
            </p:custDataLst>
          </p:nvPr>
        </p:nvSpPr>
        <p:spPr>
          <a:xfrm rot="20460000">
            <a:off x="7997825" y="2446020"/>
            <a:ext cx="1151890" cy="337185"/>
          </a:xfrm>
          <a:prstGeom prst="rect">
            <a:avLst/>
          </a:prstGeom>
          <a:noFill/>
        </p:spPr>
        <p:txBody>
          <a:bodyPr wrap="square" rtlCol="0" anchor="t">
            <a:spAutoFit/>
            <a:scene3d>
              <a:camera prst="orthographicFront"/>
              <a:lightRig rig="threePt" dir="t"/>
            </a:scene3d>
          </a:bodyPr>
          <a:lstStyle/>
          <a:p>
            <a:r>
              <a:rPr lang="en-US" altLang="zh-CN" sz="1600" noProof="0" dirty="0">
                <a:solidFill>
                  <a:schemeClr val="tx1"/>
                </a:solidFill>
                <a:effectLst>
                  <a:outerShdw blurRad="38100" dist="19050" dir="2700000" algn="tl" rotWithShape="0">
                    <a:schemeClr val="dk1">
                      <a:alpha val="40000"/>
                    </a:schemeClr>
                  </a:outerShdw>
                </a:effectLst>
                <a:latin typeface="Bookman Old Style" panose="02050604050505020204" pitchFamily="18" charset="0"/>
                <a:ea typeface="等线" panose="02010600030101010101" charset="-122"/>
                <a:sym typeface="+mn-ea"/>
              </a:rPr>
              <a:t>query</a:t>
            </a:r>
          </a:p>
        </p:txBody>
      </p:sp>
      <p:cxnSp>
        <p:nvCxnSpPr>
          <p:cNvPr id="39" name="直接箭头连接符 38"/>
          <p:cNvCxnSpPr/>
          <p:nvPr>
            <p:custDataLst>
              <p:tags r:id="rId11"/>
            </p:custDataLst>
          </p:nvPr>
        </p:nvCxnSpPr>
        <p:spPr>
          <a:xfrm flipH="1">
            <a:off x="6409690" y="3408680"/>
            <a:ext cx="2603500" cy="2564765"/>
          </a:xfrm>
          <a:prstGeom prst="straightConnector1">
            <a:avLst/>
          </a:prstGeom>
          <a:ln>
            <a:prstDash val="dash"/>
            <a:tailEnd type="arrow" w="med" len="med"/>
          </a:ln>
        </p:spPr>
        <p:style>
          <a:lnRef idx="3">
            <a:schemeClr val="accent1"/>
          </a:lnRef>
          <a:fillRef idx="0">
            <a:srgbClr val="FFFFFF"/>
          </a:fillRef>
          <a:effectRef idx="0">
            <a:srgbClr val="FFFFFF"/>
          </a:effectRef>
          <a:fontRef idx="minor">
            <a:schemeClr val="tx1"/>
          </a:fontRef>
        </p:style>
      </p:cxnSp>
      <p:sp>
        <p:nvSpPr>
          <p:cNvPr id="40" name="文本框 39"/>
          <p:cNvSpPr txBox="1"/>
          <p:nvPr/>
        </p:nvSpPr>
        <p:spPr>
          <a:xfrm>
            <a:off x="5090795" y="478790"/>
            <a:ext cx="4801870" cy="1568450"/>
          </a:xfrm>
          <a:prstGeom prst="rect">
            <a:avLst/>
          </a:prstGeom>
          <a:noFill/>
        </p:spPr>
        <p:txBody>
          <a:bodyPr wrap="square" rtlCol="0">
            <a:spAutoFit/>
          </a:bodyPr>
          <a:lstStyle/>
          <a:p>
            <a:pPr>
              <a:lnSpc>
                <a:spcPct val="150000"/>
              </a:lnSpc>
            </a:pPr>
            <a:r>
              <a:rPr lang="en-US" altLang="zh-CN" sz="1600">
                <a:solidFill>
                  <a:srgbClr val="607681"/>
                </a:solidFill>
                <a:latin typeface="Bookman Old Style" panose="02050604050505020204" pitchFamily="18" charset="0"/>
              </a:rPr>
              <a:t>Once the fake DNS record pollutes </a:t>
            </a:r>
            <a:r>
              <a:rPr lang="en-US" altLang="zh-CN" sz="1600" b="1">
                <a:solidFill>
                  <a:srgbClr val="607681"/>
                </a:solidFill>
                <a:latin typeface="Bookman Old Style" panose="02050604050505020204" pitchFamily="18" charset="0"/>
              </a:rPr>
              <a:t>the cache of local name server</a:t>
            </a:r>
            <a:r>
              <a:rPr lang="en-US" altLang="zh-CN" sz="1600">
                <a:solidFill>
                  <a:srgbClr val="607681"/>
                </a:solidFill>
                <a:latin typeface="Bookman Old Style" panose="02050604050505020204" pitchFamily="18" charset="0"/>
              </a:rPr>
              <a:t>, all computers in this domain will be directed to the incorrect web server.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8" presetClass="emph" presetSubtype="0" decel="62000" fill="hold" nodeType="withEffect">
                                  <p:stCondLst>
                                    <p:cond delay="0"/>
                                  </p:stCondLst>
                                  <p:childTnLst>
                                    <p:animRot by="-5400000">
                                      <p:cBhvr>
                                        <p:cTn id="9" dur="2000" fill="hold"/>
                                        <p:tgtEl>
                                          <p:spTgt spid="9"/>
                                        </p:tgtEl>
                                        <p:attrNameLst>
                                          <p:attrName>r</p:attrName>
                                        </p:attrNameLst>
                                      </p:cBhvr>
                                    </p:animRot>
                                  </p:childTnLst>
                                </p:cTn>
                              </p:par>
                              <p:par>
                                <p:cTn id="10" presetID="42" presetClass="path" presetSubtype="0" accel="50000" decel="50000" fill="hold" nodeType="withEffect">
                                  <p:stCondLst>
                                    <p:cond delay="0"/>
                                  </p:stCondLst>
                                  <p:childTnLst>
                                    <p:animMotion origin="layout" path="M -2.70833E-6 -3.33333E-6 L 0.12487 -0.05902 " pathEditMode="relative" rAng="0" ptsTypes="AA">
                                      <p:cBhvr>
                                        <p:cTn id="11" dur="2000" spd="-100000" fill="hold"/>
                                        <p:tgtEl>
                                          <p:spTgt spid="9"/>
                                        </p:tgtEl>
                                        <p:attrNameLst>
                                          <p:attrName>ppt_x</p:attrName>
                                          <p:attrName>ppt_y</p:attrName>
                                        </p:attrNameLst>
                                      </p:cBhvr>
                                      <p:rCtr x="6237" y="-2963"/>
                                    </p:animMotion>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000"/>
                                        <p:tgtEl>
                                          <p:spTgt spid="26"/>
                                        </p:tgtEl>
                                      </p:cBhvr>
                                    </p:animEffect>
                                  </p:childTnLst>
                                </p:cTn>
                              </p:par>
                              <p:par>
                                <p:cTn id="18" presetID="42" presetClass="path" presetSubtype="0" accel="50000" decel="50000" fill="hold" grpId="1" nodeType="withEffect">
                                  <p:stCondLst>
                                    <p:cond delay="0"/>
                                  </p:stCondLst>
                                  <p:childTnLst>
                                    <p:animMotion origin="layout" path="M -2.29167E-6 3.7037E-6 L -0.04804 0.00092 " pathEditMode="relative" rAng="0" ptsTypes="AA">
                                      <p:cBhvr>
                                        <p:cTn id="19" dur="2000" spd="-100000" fill="hold"/>
                                        <p:tgtEl>
                                          <p:spTgt spid="26"/>
                                        </p:tgtEl>
                                        <p:attrNameLst>
                                          <p:attrName>ppt_x</p:attrName>
                                          <p:attrName>ppt_y</p:attrName>
                                        </p:attrNameLst>
                                      </p:cBhvr>
                                      <p:rCtr x="-2409" y="46"/>
                                    </p:animMotion>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cTn>
                              </p:par>
                              <p:par>
                                <p:cTn id="23" presetID="42" presetClass="path" presetSubtype="0" accel="50000" decel="50000" fill="hold" grpId="1" nodeType="withEffect">
                                  <p:stCondLst>
                                    <p:cond delay="0"/>
                                  </p:stCondLst>
                                  <p:childTnLst>
                                    <p:animMotion origin="layout" path="M -2.29167E-6 3.7037E-6 L -0.04804 0.00092 " pathEditMode="relative" rAng="0" ptsTypes="AA">
                                      <p:cBhvr>
                                        <p:cTn id="24" dur="2000" spd="-100000" fill="hold"/>
                                        <p:tgtEl>
                                          <p:spTgt spid="17"/>
                                        </p:tgtEl>
                                        <p:attrNameLst>
                                          <p:attrName>ppt_x</p:attrName>
                                          <p:attrName>ppt_y</p:attrName>
                                        </p:attrNameLst>
                                      </p:cBhvr>
                                      <p:rCtr x="-2409" y="46"/>
                                    </p:animMotion>
                                  </p:childTnLst>
                                </p:cTn>
                              </p:par>
                              <p:par>
                                <p:cTn id="25" presetID="10" presetClass="entr" presetSubtype="0" fill="hold" grpId="0" nodeType="withEffect">
                                  <p:stCondLst>
                                    <p:cond delay="25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childTnLst>
                                </p:cTn>
                              </p:par>
                              <p:par>
                                <p:cTn id="28" presetID="42" presetClass="path" presetSubtype="0" accel="50000" decel="50000" fill="hold" grpId="1" nodeType="withEffect">
                                  <p:stCondLst>
                                    <p:cond delay="250"/>
                                  </p:stCondLst>
                                  <p:childTnLst>
                                    <p:animMotion origin="layout" path="M -2.29167E-6 3.7037E-6 L -0.04804 0.00092 " pathEditMode="relative" rAng="0" ptsTypes="AA">
                                      <p:cBhvr>
                                        <p:cTn id="29" dur="2000" spd="-100000" fill="hold"/>
                                        <p:tgtEl>
                                          <p:spTgt spid="32"/>
                                        </p:tgtEl>
                                        <p:attrNameLst>
                                          <p:attrName>ppt_x</p:attrName>
                                          <p:attrName>ppt_y</p:attrName>
                                        </p:attrNameLst>
                                      </p:cBhvr>
                                      <p:rCtr x="-2409" y="46"/>
                                    </p:animMotion>
                                  </p:childTnLst>
                                </p:cTn>
                              </p:par>
                              <p:par>
                                <p:cTn id="30" presetID="10" presetClass="entr" presetSubtype="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2000"/>
                                        <p:tgtEl>
                                          <p:spTgt spid="28"/>
                                        </p:tgtEl>
                                      </p:cBhvr>
                                    </p:animEffect>
                                  </p:childTnLst>
                                </p:cTn>
                              </p:par>
                              <p:par>
                                <p:cTn id="33" presetID="42" presetClass="path" presetSubtype="0" accel="50000" decel="50000" fill="hold" grpId="1" nodeType="withEffect">
                                  <p:stCondLst>
                                    <p:cond delay="250"/>
                                  </p:stCondLst>
                                  <p:childTnLst>
                                    <p:animMotion origin="layout" path="M -2.29167E-6 3.7037E-6 L -0.04804 0.00092 " pathEditMode="relative" rAng="0" ptsTypes="AA">
                                      <p:cBhvr>
                                        <p:cTn id="34" dur="2000" spd="-100000" fill="hold"/>
                                        <p:tgtEl>
                                          <p:spTgt spid="28"/>
                                        </p:tgtEl>
                                        <p:attrNameLst>
                                          <p:attrName>ppt_x</p:attrName>
                                          <p:attrName>ppt_y</p:attrName>
                                        </p:attrNameLst>
                                      </p:cBhvr>
                                      <p:rCtr x="-2409" y="46"/>
                                    </p:animMotion>
                                  </p:childTnLst>
                                </p:cTn>
                              </p:par>
                              <p:par>
                                <p:cTn id="35" presetID="10" presetClass="entr" presetSubtype="0"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000"/>
                                        <p:tgtEl>
                                          <p:spTgt spid="8"/>
                                        </p:tgtEl>
                                      </p:cBhvr>
                                    </p:animEffect>
                                  </p:childTnLst>
                                </p:cTn>
                              </p:par>
                              <p:par>
                                <p:cTn id="38" presetID="42" presetClass="path" presetSubtype="0" accel="50000" decel="50000" fill="hold" grpId="1" nodeType="withEffect">
                                  <p:stCondLst>
                                    <p:cond delay="250"/>
                                  </p:stCondLst>
                                  <p:childTnLst>
                                    <p:animMotion origin="layout" path="M -2.29167E-6 3.7037E-6 L -0.04804 0.00092 " pathEditMode="relative" rAng="0" ptsTypes="AA">
                                      <p:cBhvr>
                                        <p:cTn id="39" dur="2000" spd="-100000" fill="hold"/>
                                        <p:tgtEl>
                                          <p:spTgt spid="8"/>
                                        </p:tgtEl>
                                        <p:attrNameLst>
                                          <p:attrName>ppt_x</p:attrName>
                                          <p:attrName>ppt_y</p:attrName>
                                        </p:attrNameLst>
                                      </p:cBhvr>
                                      <p:rCtr x="-2409" y="46"/>
                                    </p:animMotion>
                                  </p:childTnLst>
                                </p:cTn>
                              </p:par>
                              <p:par>
                                <p:cTn id="40" presetID="10" presetClass="entr" presetSubtype="0" fill="hold" nodeType="withEffect">
                                  <p:stCondLst>
                                    <p:cond delay="25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childTnLst>
                                </p:cTn>
                              </p:par>
                              <p:par>
                                <p:cTn id="43" presetID="42" presetClass="path" presetSubtype="0" accel="50000" decel="50000" fill="hold" nodeType="withEffect">
                                  <p:stCondLst>
                                    <p:cond delay="250"/>
                                  </p:stCondLst>
                                  <p:childTnLst>
                                    <p:animMotion origin="layout" path="M -2.29167E-6 3.7037E-6 L -0.04804 0.00092 " pathEditMode="relative" rAng="0" ptsTypes="AA">
                                      <p:cBhvr>
                                        <p:cTn id="44" dur="2000" spd="-100000" fill="hold"/>
                                        <p:tgtEl>
                                          <p:spTgt spid="13"/>
                                        </p:tgtEl>
                                        <p:attrNameLst>
                                          <p:attrName>ppt_x</p:attrName>
                                          <p:attrName>ppt_y</p:attrName>
                                        </p:attrNameLst>
                                      </p:cBhvr>
                                      <p:rCtr x="-2409" y="46"/>
                                    </p:animMotion>
                                  </p:childTnLst>
                                </p:cTn>
                              </p:par>
                              <p:par>
                                <p:cTn id="45" presetID="10" presetClass="entr" presetSubtype="0"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2000"/>
                                        <p:tgtEl>
                                          <p:spTgt spid="18"/>
                                        </p:tgtEl>
                                      </p:cBhvr>
                                    </p:animEffect>
                                  </p:childTnLst>
                                </p:cTn>
                              </p:par>
                              <p:par>
                                <p:cTn id="48" presetID="42" presetClass="path" presetSubtype="0" accel="50000" decel="50000" fill="hold" nodeType="withEffect">
                                  <p:stCondLst>
                                    <p:cond delay="250"/>
                                  </p:stCondLst>
                                  <p:childTnLst>
                                    <p:animMotion origin="layout" path="M -2.29167E-6 3.7037E-6 L -0.04804 0.00092 " pathEditMode="relative" rAng="0" ptsTypes="AA">
                                      <p:cBhvr>
                                        <p:cTn id="49" dur="2000" spd="-100000" fill="hold"/>
                                        <p:tgtEl>
                                          <p:spTgt spid="18"/>
                                        </p:tgtEl>
                                        <p:attrNameLst>
                                          <p:attrName>ppt_x</p:attrName>
                                          <p:attrName>ppt_y</p:attrName>
                                        </p:attrNameLst>
                                      </p:cBhvr>
                                      <p:rCtr x="-2409" y="46"/>
                                    </p:animMotion>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2000"/>
                                        <p:tgtEl>
                                          <p:spTgt spid="35"/>
                                        </p:tgtEl>
                                      </p:cBhvr>
                                    </p:animEffect>
                                  </p:childTnLst>
                                </p:cTn>
                              </p:par>
                              <p:par>
                                <p:cTn id="53" presetID="42" presetClass="path" presetSubtype="0" accel="50000" decel="50000" fill="hold" grpId="1" nodeType="withEffect">
                                  <p:stCondLst>
                                    <p:cond delay="250"/>
                                  </p:stCondLst>
                                  <p:childTnLst>
                                    <p:animMotion origin="layout" path="M -2.29167E-6 3.7037E-6 L -0.04804 0.00092 " pathEditMode="relative" rAng="0" ptsTypes="AA">
                                      <p:cBhvr>
                                        <p:cTn id="54" dur="2000" spd="-100000" fill="hold"/>
                                        <p:tgtEl>
                                          <p:spTgt spid="35"/>
                                        </p:tgtEl>
                                        <p:attrNameLst>
                                          <p:attrName>ppt_x</p:attrName>
                                          <p:attrName>ppt_y</p:attrName>
                                        </p:attrNameLst>
                                      </p:cBhvr>
                                      <p:rCtr x="-2409" y="46"/>
                                    </p:animMotion>
                                  </p:childTnLst>
                                </p:cTn>
                              </p:par>
                              <p:par>
                                <p:cTn id="55" presetID="2" presetClass="entr" presetSubtype="4" fill="hold" nodeType="withEffect">
                                  <p:stCondLst>
                                    <p:cond delay="0"/>
                                  </p:stCondLst>
                                  <p:childTnLst>
                                    <p:set>
                                      <p:cBhvr>
                                        <p:cTn id="56" dur="1250" fill="hold">
                                          <p:stCondLst>
                                            <p:cond delay="0"/>
                                          </p:stCondLst>
                                        </p:cTn>
                                        <p:tgtEl>
                                          <p:spTgt spid="91"/>
                                        </p:tgtEl>
                                        <p:attrNameLst>
                                          <p:attrName>style.visibility</p:attrName>
                                        </p:attrNameLst>
                                      </p:cBhvr>
                                      <p:to>
                                        <p:strVal val="visible"/>
                                      </p:to>
                                    </p:set>
                                    <p:anim calcmode="lin" valueType="num">
                                      <p:cBhvr additive="base">
                                        <p:cTn id="57" dur="1250" fill="hold"/>
                                        <p:tgtEl>
                                          <p:spTgt spid="91"/>
                                        </p:tgtEl>
                                        <p:attrNameLst>
                                          <p:attrName>ppt_x</p:attrName>
                                        </p:attrNameLst>
                                      </p:cBhvr>
                                      <p:tavLst>
                                        <p:tav tm="0">
                                          <p:val>
                                            <p:strVal val="#ppt_x"/>
                                          </p:val>
                                        </p:tav>
                                        <p:tav tm="100000">
                                          <p:val>
                                            <p:strVal val="#ppt_x"/>
                                          </p:val>
                                        </p:tav>
                                      </p:tavLst>
                                    </p:anim>
                                    <p:anim calcmode="lin" valueType="num">
                                      <p:cBhvr additive="base">
                                        <p:cTn id="58" dur="1250" fill="hold"/>
                                        <p:tgtEl>
                                          <p:spTgt spid="9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250" fill="hold">
                                          <p:stCondLst>
                                            <p:cond delay="0"/>
                                          </p:stCondLst>
                                        </p:cTn>
                                        <p:tgtEl>
                                          <p:spTgt spid="92"/>
                                        </p:tgtEl>
                                        <p:attrNameLst>
                                          <p:attrName>style.visibility</p:attrName>
                                        </p:attrNameLst>
                                      </p:cBhvr>
                                      <p:to>
                                        <p:strVal val="visible"/>
                                      </p:to>
                                    </p:set>
                                    <p:anim calcmode="lin" valueType="num">
                                      <p:cBhvr additive="base">
                                        <p:cTn id="61" dur="1250" fill="hold"/>
                                        <p:tgtEl>
                                          <p:spTgt spid="92"/>
                                        </p:tgtEl>
                                        <p:attrNameLst>
                                          <p:attrName>ppt_x</p:attrName>
                                        </p:attrNameLst>
                                      </p:cBhvr>
                                      <p:tavLst>
                                        <p:tav tm="0">
                                          <p:val>
                                            <p:strVal val="#ppt_x"/>
                                          </p:val>
                                        </p:tav>
                                        <p:tav tm="100000">
                                          <p:val>
                                            <p:strVal val="#ppt_x"/>
                                          </p:val>
                                        </p:tav>
                                      </p:tavLst>
                                    </p:anim>
                                    <p:anim calcmode="lin" valueType="num">
                                      <p:cBhvr additive="base">
                                        <p:cTn id="62" dur="1250" fill="hold"/>
                                        <p:tgtEl>
                                          <p:spTgt spid="9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250" fill="hold">
                                          <p:stCondLst>
                                            <p:cond delay="0"/>
                                          </p:stCondLst>
                                        </p:cTn>
                                        <p:tgtEl>
                                          <p:spTgt spid="2"/>
                                        </p:tgtEl>
                                        <p:attrNameLst>
                                          <p:attrName>style.visibility</p:attrName>
                                        </p:attrNameLst>
                                      </p:cBhvr>
                                      <p:to>
                                        <p:strVal val="visible"/>
                                      </p:to>
                                    </p:set>
                                    <p:anim calcmode="lin" valueType="num">
                                      <p:cBhvr additive="base">
                                        <p:cTn id="65" dur="1250" fill="hold"/>
                                        <p:tgtEl>
                                          <p:spTgt spid="2"/>
                                        </p:tgtEl>
                                        <p:attrNameLst>
                                          <p:attrName>ppt_x</p:attrName>
                                        </p:attrNameLst>
                                      </p:cBhvr>
                                      <p:tavLst>
                                        <p:tav tm="0">
                                          <p:val>
                                            <p:strVal val="#ppt_x"/>
                                          </p:val>
                                        </p:tav>
                                        <p:tav tm="100000">
                                          <p:val>
                                            <p:strVal val="#ppt_x"/>
                                          </p:val>
                                        </p:tav>
                                      </p:tavLst>
                                    </p:anim>
                                    <p:anim calcmode="lin" valueType="num">
                                      <p:cBhvr additive="base">
                                        <p:cTn id="66" dur="125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250" fill="hold">
                                          <p:stCondLst>
                                            <p:cond delay="0"/>
                                          </p:stCondLst>
                                        </p:cTn>
                                        <p:tgtEl>
                                          <p:spTgt spid="11"/>
                                        </p:tgtEl>
                                        <p:attrNameLst>
                                          <p:attrName>style.visibility</p:attrName>
                                        </p:attrNameLst>
                                      </p:cBhvr>
                                      <p:to>
                                        <p:strVal val="visible"/>
                                      </p:to>
                                    </p:set>
                                    <p:anim calcmode="lin" valueType="num">
                                      <p:cBhvr additive="base">
                                        <p:cTn id="69" dur="1250" fill="hold"/>
                                        <p:tgtEl>
                                          <p:spTgt spid="11"/>
                                        </p:tgtEl>
                                        <p:attrNameLst>
                                          <p:attrName>ppt_x</p:attrName>
                                        </p:attrNameLst>
                                      </p:cBhvr>
                                      <p:tavLst>
                                        <p:tav tm="0">
                                          <p:val>
                                            <p:strVal val="#ppt_x"/>
                                          </p:val>
                                        </p:tav>
                                        <p:tav tm="100000">
                                          <p:val>
                                            <p:strVal val="#ppt_x"/>
                                          </p:val>
                                        </p:tav>
                                      </p:tavLst>
                                    </p:anim>
                                    <p:anim calcmode="lin" valueType="num">
                                      <p:cBhvr additive="base">
                                        <p:cTn id="70" dur="1250" fill="hold"/>
                                        <p:tgtEl>
                                          <p:spTgt spid="11"/>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250" fill="hold">
                                          <p:stCondLst>
                                            <p:cond delay="0"/>
                                          </p:stCondLst>
                                        </p:cTn>
                                        <p:tgtEl>
                                          <p:spTgt spid="14"/>
                                        </p:tgtEl>
                                        <p:attrNameLst>
                                          <p:attrName>style.visibility</p:attrName>
                                        </p:attrNameLst>
                                      </p:cBhvr>
                                      <p:to>
                                        <p:strVal val="visible"/>
                                      </p:to>
                                    </p:set>
                                    <p:anim calcmode="lin" valueType="num">
                                      <p:cBhvr additive="base">
                                        <p:cTn id="73" dur="1250" fill="hold"/>
                                        <p:tgtEl>
                                          <p:spTgt spid="14"/>
                                        </p:tgtEl>
                                        <p:attrNameLst>
                                          <p:attrName>ppt_x</p:attrName>
                                        </p:attrNameLst>
                                      </p:cBhvr>
                                      <p:tavLst>
                                        <p:tav tm="0">
                                          <p:val>
                                            <p:strVal val="#ppt_x"/>
                                          </p:val>
                                        </p:tav>
                                        <p:tav tm="100000">
                                          <p:val>
                                            <p:strVal val="#ppt_x"/>
                                          </p:val>
                                        </p:tav>
                                      </p:tavLst>
                                    </p:anim>
                                    <p:anim calcmode="lin" valueType="num">
                                      <p:cBhvr additive="base">
                                        <p:cTn id="74" dur="1250" fill="hold"/>
                                        <p:tgtEl>
                                          <p:spTgt spid="1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250" fill="hold">
                                          <p:stCondLst>
                                            <p:cond delay="0"/>
                                          </p:stCondLst>
                                        </p:cTn>
                                        <p:tgtEl>
                                          <p:spTgt spid="15"/>
                                        </p:tgtEl>
                                        <p:attrNameLst>
                                          <p:attrName>style.visibility</p:attrName>
                                        </p:attrNameLst>
                                      </p:cBhvr>
                                      <p:to>
                                        <p:strVal val="visible"/>
                                      </p:to>
                                    </p:set>
                                    <p:anim calcmode="lin" valueType="num">
                                      <p:cBhvr additive="base">
                                        <p:cTn id="77" dur="1250" fill="hold"/>
                                        <p:tgtEl>
                                          <p:spTgt spid="15"/>
                                        </p:tgtEl>
                                        <p:attrNameLst>
                                          <p:attrName>ppt_x</p:attrName>
                                        </p:attrNameLst>
                                      </p:cBhvr>
                                      <p:tavLst>
                                        <p:tav tm="0">
                                          <p:val>
                                            <p:strVal val="#ppt_x"/>
                                          </p:val>
                                        </p:tav>
                                        <p:tav tm="100000">
                                          <p:val>
                                            <p:strVal val="#ppt_x"/>
                                          </p:val>
                                        </p:tav>
                                      </p:tavLst>
                                    </p:anim>
                                    <p:anim calcmode="lin" valueType="num">
                                      <p:cBhvr additive="base">
                                        <p:cTn id="78" dur="1250" fill="hold"/>
                                        <p:tgtEl>
                                          <p:spTgt spid="15"/>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250" fill="hold">
                                          <p:stCondLst>
                                            <p:cond delay="0"/>
                                          </p:stCondLst>
                                        </p:cTn>
                                        <p:tgtEl>
                                          <p:spTgt spid="25"/>
                                        </p:tgtEl>
                                        <p:attrNameLst>
                                          <p:attrName>style.visibility</p:attrName>
                                        </p:attrNameLst>
                                      </p:cBhvr>
                                      <p:to>
                                        <p:strVal val="visible"/>
                                      </p:to>
                                    </p:set>
                                    <p:anim calcmode="lin" valueType="num">
                                      <p:cBhvr additive="base">
                                        <p:cTn id="81" dur="1250" fill="hold"/>
                                        <p:tgtEl>
                                          <p:spTgt spid="25"/>
                                        </p:tgtEl>
                                        <p:attrNameLst>
                                          <p:attrName>ppt_x</p:attrName>
                                        </p:attrNameLst>
                                      </p:cBhvr>
                                      <p:tavLst>
                                        <p:tav tm="0">
                                          <p:val>
                                            <p:strVal val="#ppt_x"/>
                                          </p:val>
                                        </p:tav>
                                        <p:tav tm="100000">
                                          <p:val>
                                            <p:strVal val="#ppt_x"/>
                                          </p:val>
                                        </p:tav>
                                      </p:tavLst>
                                    </p:anim>
                                    <p:anim calcmode="lin" valueType="num">
                                      <p:cBhvr additive="base">
                                        <p:cTn id="82" dur="1250" fill="hold"/>
                                        <p:tgtEl>
                                          <p:spTgt spid="2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250" fill="hold">
                                          <p:stCondLst>
                                            <p:cond delay="0"/>
                                          </p:stCondLst>
                                        </p:cTn>
                                        <p:tgtEl>
                                          <p:spTgt spid="5"/>
                                        </p:tgtEl>
                                        <p:attrNameLst>
                                          <p:attrName>style.visibility</p:attrName>
                                        </p:attrNameLst>
                                      </p:cBhvr>
                                      <p:to>
                                        <p:strVal val="visible"/>
                                      </p:to>
                                    </p:set>
                                    <p:anim calcmode="lin" valueType="num">
                                      <p:cBhvr additive="base">
                                        <p:cTn id="85" dur="1250" fill="hold"/>
                                        <p:tgtEl>
                                          <p:spTgt spid="5"/>
                                        </p:tgtEl>
                                        <p:attrNameLst>
                                          <p:attrName>ppt_x</p:attrName>
                                        </p:attrNameLst>
                                      </p:cBhvr>
                                      <p:tavLst>
                                        <p:tav tm="0">
                                          <p:val>
                                            <p:strVal val="#ppt_x"/>
                                          </p:val>
                                        </p:tav>
                                        <p:tav tm="100000">
                                          <p:val>
                                            <p:strVal val="#ppt_x"/>
                                          </p:val>
                                        </p:tav>
                                      </p:tavLst>
                                    </p:anim>
                                    <p:anim calcmode="lin" valueType="num">
                                      <p:cBhvr additive="base">
                                        <p:cTn id="86" dur="1250" fill="hold"/>
                                        <p:tgtEl>
                                          <p:spTgt spid="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250" fill="hold">
                                          <p:stCondLst>
                                            <p:cond delay="0"/>
                                          </p:stCondLst>
                                        </p:cTn>
                                        <p:tgtEl>
                                          <p:spTgt spid="89"/>
                                        </p:tgtEl>
                                        <p:attrNameLst>
                                          <p:attrName>style.visibility</p:attrName>
                                        </p:attrNameLst>
                                      </p:cBhvr>
                                      <p:to>
                                        <p:strVal val="visible"/>
                                      </p:to>
                                    </p:set>
                                    <p:anim calcmode="lin" valueType="num">
                                      <p:cBhvr additive="base">
                                        <p:cTn id="89" dur="1250" fill="hold"/>
                                        <p:tgtEl>
                                          <p:spTgt spid="89"/>
                                        </p:tgtEl>
                                        <p:attrNameLst>
                                          <p:attrName>ppt_x</p:attrName>
                                        </p:attrNameLst>
                                      </p:cBhvr>
                                      <p:tavLst>
                                        <p:tav tm="0">
                                          <p:val>
                                            <p:strVal val="#ppt_x"/>
                                          </p:val>
                                        </p:tav>
                                        <p:tav tm="100000">
                                          <p:val>
                                            <p:strVal val="#ppt_x"/>
                                          </p:val>
                                        </p:tav>
                                      </p:tavLst>
                                    </p:anim>
                                    <p:anim calcmode="lin" valueType="num">
                                      <p:cBhvr additive="base">
                                        <p:cTn id="90" dur="1250" fill="hold"/>
                                        <p:tgtEl>
                                          <p:spTgt spid="8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250" fill="hold">
                                          <p:stCondLst>
                                            <p:cond delay="0"/>
                                          </p:stCondLst>
                                        </p:cTn>
                                        <p:tgtEl>
                                          <p:spTgt spid="102"/>
                                        </p:tgtEl>
                                        <p:attrNameLst>
                                          <p:attrName>style.visibility</p:attrName>
                                        </p:attrNameLst>
                                      </p:cBhvr>
                                      <p:to>
                                        <p:strVal val="visible"/>
                                      </p:to>
                                    </p:set>
                                    <p:anim calcmode="lin" valueType="num">
                                      <p:cBhvr additive="base">
                                        <p:cTn id="93" dur="1250" fill="hold"/>
                                        <p:tgtEl>
                                          <p:spTgt spid="102"/>
                                        </p:tgtEl>
                                        <p:attrNameLst>
                                          <p:attrName>ppt_x</p:attrName>
                                        </p:attrNameLst>
                                      </p:cBhvr>
                                      <p:tavLst>
                                        <p:tav tm="0">
                                          <p:val>
                                            <p:strVal val="#ppt_x"/>
                                          </p:val>
                                        </p:tav>
                                        <p:tav tm="100000">
                                          <p:val>
                                            <p:strVal val="#ppt_x"/>
                                          </p:val>
                                        </p:tav>
                                      </p:tavLst>
                                    </p:anim>
                                    <p:anim calcmode="lin" valueType="num">
                                      <p:cBhvr additive="base">
                                        <p:cTn id="94" dur="1250" fill="hold"/>
                                        <p:tgtEl>
                                          <p:spTgt spid="102"/>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250" fill="hold">
                                          <p:stCondLst>
                                            <p:cond delay="0"/>
                                          </p:stCondLst>
                                        </p:cTn>
                                        <p:tgtEl>
                                          <p:spTgt spid="29"/>
                                        </p:tgtEl>
                                        <p:attrNameLst>
                                          <p:attrName>style.visibility</p:attrName>
                                        </p:attrNameLst>
                                      </p:cBhvr>
                                      <p:to>
                                        <p:strVal val="visible"/>
                                      </p:to>
                                    </p:set>
                                    <p:anim calcmode="lin" valueType="num">
                                      <p:cBhvr additive="base">
                                        <p:cTn id="97" dur="1250" fill="hold"/>
                                        <p:tgtEl>
                                          <p:spTgt spid="29"/>
                                        </p:tgtEl>
                                        <p:attrNameLst>
                                          <p:attrName>ppt_x</p:attrName>
                                        </p:attrNameLst>
                                      </p:cBhvr>
                                      <p:tavLst>
                                        <p:tav tm="0">
                                          <p:val>
                                            <p:strVal val="#ppt_x"/>
                                          </p:val>
                                        </p:tav>
                                        <p:tav tm="100000">
                                          <p:val>
                                            <p:strVal val="#ppt_x"/>
                                          </p:val>
                                        </p:tav>
                                      </p:tavLst>
                                    </p:anim>
                                    <p:anim calcmode="lin" valueType="num">
                                      <p:cBhvr additive="base">
                                        <p:cTn id="98" dur="1250" fill="hold"/>
                                        <p:tgtEl>
                                          <p:spTgt spid="29"/>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250" fill="hold">
                                          <p:stCondLst>
                                            <p:cond delay="0"/>
                                          </p:stCondLst>
                                        </p:cTn>
                                        <p:tgtEl>
                                          <p:spTgt spid="30"/>
                                        </p:tgtEl>
                                        <p:attrNameLst>
                                          <p:attrName>style.visibility</p:attrName>
                                        </p:attrNameLst>
                                      </p:cBhvr>
                                      <p:to>
                                        <p:strVal val="visible"/>
                                      </p:to>
                                    </p:set>
                                    <p:anim calcmode="lin" valueType="num">
                                      <p:cBhvr additive="base">
                                        <p:cTn id="101" dur="1250" fill="hold"/>
                                        <p:tgtEl>
                                          <p:spTgt spid="30"/>
                                        </p:tgtEl>
                                        <p:attrNameLst>
                                          <p:attrName>ppt_x</p:attrName>
                                        </p:attrNameLst>
                                      </p:cBhvr>
                                      <p:tavLst>
                                        <p:tav tm="0">
                                          <p:val>
                                            <p:strVal val="#ppt_x"/>
                                          </p:val>
                                        </p:tav>
                                        <p:tav tm="100000">
                                          <p:val>
                                            <p:strVal val="#ppt_x"/>
                                          </p:val>
                                        </p:tav>
                                      </p:tavLst>
                                    </p:anim>
                                    <p:anim calcmode="lin" valueType="num">
                                      <p:cBhvr additive="base">
                                        <p:cTn id="102" dur="1250" fill="hold"/>
                                        <p:tgtEl>
                                          <p:spTgt spid="30"/>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250" fill="hold">
                                          <p:stCondLst>
                                            <p:cond delay="0"/>
                                          </p:stCondLst>
                                        </p:cTn>
                                        <p:tgtEl>
                                          <p:spTgt spid="36"/>
                                        </p:tgtEl>
                                        <p:attrNameLst>
                                          <p:attrName>style.visibility</p:attrName>
                                        </p:attrNameLst>
                                      </p:cBhvr>
                                      <p:to>
                                        <p:strVal val="visible"/>
                                      </p:to>
                                    </p:set>
                                    <p:anim calcmode="lin" valueType="num">
                                      <p:cBhvr additive="base">
                                        <p:cTn id="105" dur="1250" fill="hold"/>
                                        <p:tgtEl>
                                          <p:spTgt spid="36"/>
                                        </p:tgtEl>
                                        <p:attrNameLst>
                                          <p:attrName>ppt_x</p:attrName>
                                        </p:attrNameLst>
                                      </p:cBhvr>
                                      <p:tavLst>
                                        <p:tav tm="0">
                                          <p:val>
                                            <p:strVal val="#ppt_x"/>
                                          </p:val>
                                        </p:tav>
                                        <p:tav tm="100000">
                                          <p:val>
                                            <p:strVal val="#ppt_x"/>
                                          </p:val>
                                        </p:tav>
                                      </p:tavLst>
                                    </p:anim>
                                    <p:anim calcmode="lin" valueType="num">
                                      <p:cBhvr additive="base">
                                        <p:cTn id="106" dur="1250" fill="hold"/>
                                        <p:tgtEl>
                                          <p:spTgt spid="3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250" fill="hold">
                                          <p:stCondLst>
                                            <p:cond delay="0"/>
                                          </p:stCondLst>
                                        </p:cTn>
                                        <p:tgtEl>
                                          <p:spTgt spid="37"/>
                                        </p:tgtEl>
                                        <p:attrNameLst>
                                          <p:attrName>style.visibility</p:attrName>
                                        </p:attrNameLst>
                                      </p:cBhvr>
                                      <p:to>
                                        <p:strVal val="visible"/>
                                      </p:to>
                                    </p:set>
                                    <p:anim calcmode="lin" valueType="num">
                                      <p:cBhvr additive="base">
                                        <p:cTn id="109" dur="1250" fill="hold"/>
                                        <p:tgtEl>
                                          <p:spTgt spid="37"/>
                                        </p:tgtEl>
                                        <p:attrNameLst>
                                          <p:attrName>ppt_x</p:attrName>
                                        </p:attrNameLst>
                                      </p:cBhvr>
                                      <p:tavLst>
                                        <p:tav tm="0">
                                          <p:val>
                                            <p:strVal val="#ppt_x"/>
                                          </p:val>
                                        </p:tav>
                                        <p:tav tm="100000">
                                          <p:val>
                                            <p:strVal val="#ppt_x"/>
                                          </p:val>
                                        </p:tav>
                                      </p:tavLst>
                                    </p:anim>
                                    <p:anim calcmode="lin" valueType="num">
                                      <p:cBhvr additive="base">
                                        <p:cTn id="110" dur="1250" fill="hold"/>
                                        <p:tgtEl>
                                          <p:spTgt spid="37"/>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250" fill="hold">
                                          <p:stCondLst>
                                            <p:cond delay="0"/>
                                          </p:stCondLst>
                                        </p:cTn>
                                        <p:tgtEl>
                                          <p:spTgt spid="38"/>
                                        </p:tgtEl>
                                        <p:attrNameLst>
                                          <p:attrName>style.visibility</p:attrName>
                                        </p:attrNameLst>
                                      </p:cBhvr>
                                      <p:to>
                                        <p:strVal val="visible"/>
                                      </p:to>
                                    </p:set>
                                    <p:anim calcmode="lin" valueType="num">
                                      <p:cBhvr additive="base">
                                        <p:cTn id="113" dur="1250" fill="hold"/>
                                        <p:tgtEl>
                                          <p:spTgt spid="38"/>
                                        </p:tgtEl>
                                        <p:attrNameLst>
                                          <p:attrName>ppt_x</p:attrName>
                                        </p:attrNameLst>
                                      </p:cBhvr>
                                      <p:tavLst>
                                        <p:tav tm="0">
                                          <p:val>
                                            <p:strVal val="#ppt_x"/>
                                          </p:val>
                                        </p:tav>
                                        <p:tav tm="100000">
                                          <p:val>
                                            <p:strVal val="#ppt_x"/>
                                          </p:val>
                                        </p:tav>
                                      </p:tavLst>
                                    </p:anim>
                                    <p:anim calcmode="lin" valueType="num">
                                      <p:cBhvr additive="base">
                                        <p:cTn id="114" dur="1250" fill="hold"/>
                                        <p:tgtEl>
                                          <p:spTgt spid="38"/>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250" fill="hold">
                                          <p:stCondLst>
                                            <p:cond delay="0"/>
                                          </p:stCondLst>
                                        </p:cTn>
                                        <p:tgtEl>
                                          <p:spTgt spid="39"/>
                                        </p:tgtEl>
                                        <p:attrNameLst>
                                          <p:attrName>style.visibility</p:attrName>
                                        </p:attrNameLst>
                                      </p:cBhvr>
                                      <p:to>
                                        <p:strVal val="visible"/>
                                      </p:to>
                                    </p:set>
                                    <p:anim calcmode="lin" valueType="num">
                                      <p:cBhvr additive="base">
                                        <p:cTn id="117" dur="1250" fill="hold"/>
                                        <p:tgtEl>
                                          <p:spTgt spid="39"/>
                                        </p:tgtEl>
                                        <p:attrNameLst>
                                          <p:attrName>ppt_x</p:attrName>
                                        </p:attrNameLst>
                                      </p:cBhvr>
                                      <p:tavLst>
                                        <p:tav tm="0">
                                          <p:val>
                                            <p:strVal val="#ppt_x"/>
                                          </p:val>
                                        </p:tav>
                                        <p:tav tm="100000">
                                          <p:val>
                                            <p:strVal val="#ppt_x"/>
                                          </p:val>
                                        </p:tav>
                                      </p:tavLst>
                                    </p:anim>
                                    <p:anim calcmode="lin" valueType="num">
                                      <p:cBhvr additive="base">
                                        <p:cTn id="118" dur="1250" fill="hold"/>
                                        <p:tgtEl>
                                          <p:spTgt spid="39"/>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250" fill="hold">
                                          <p:stCondLst>
                                            <p:cond delay="0"/>
                                          </p:stCondLst>
                                        </p:cTn>
                                        <p:tgtEl>
                                          <p:spTgt spid="27"/>
                                        </p:tgtEl>
                                        <p:attrNameLst>
                                          <p:attrName>style.visibility</p:attrName>
                                        </p:attrNameLst>
                                      </p:cBhvr>
                                      <p:to>
                                        <p:strVal val="visible"/>
                                      </p:to>
                                    </p:set>
                                    <p:anim calcmode="lin" valueType="num">
                                      <p:cBhvr additive="base">
                                        <p:cTn id="121" dur="1250" fill="hold"/>
                                        <p:tgtEl>
                                          <p:spTgt spid="27"/>
                                        </p:tgtEl>
                                        <p:attrNameLst>
                                          <p:attrName>ppt_x</p:attrName>
                                        </p:attrNameLst>
                                      </p:cBhvr>
                                      <p:tavLst>
                                        <p:tav tm="0">
                                          <p:val>
                                            <p:strVal val="#ppt_x"/>
                                          </p:val>
                                        </p:tav>
                                        <p:tav tm="100000">
                                          <p:val>
                                            <p:strVal val="#ppt_x"/>
                                          </p:val>
                                        </p:tav>
                                      </p:tavLst>
                                    </p:anim>
                                    <p:anim calcmode="lin" valueType="num">
                                      <p:cBhvr additive="base">
                                        <p:cTn id="122" dur="1250" fill="hold"/>
                                        <p:tgtEl>
                                          <p:spTgt spid="27"/>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250" fill="hold">
                                          <p:stCondLst>
                                            <p:cond delay="0"/>
                                          </p:stCondLst>
                                        </p:cTn>
                                        <p:tgtEl>
                                          <p:spTgt spid="34"/>
                                        </p:tgtEl>
                                        <p:attrNameLst>
                                          <p:attrName>style.visibility</p:attrName>
                                        </p:attrNameLst>
                                      </p:cBhvr>
                                      <p:to>
                                        <p:strVal val="visible"/>
                                      </p:to>
                                    </p:set>
                                    <p:anim calcmode="lin" valueType="num">
                                      <p:cBhvr additive="base">
                                        <p:cTn id="125" dur="1250" fill="hold"/>
                                        <p:tgtEl>
                                          <p:spTgt spid="34"/>
                                        </p:tgtEl>
                                        <p:attrNameLst>
                                          <p:attrName>ppt_x</p:attrName>
                                        </p:attrNameLst>
                                      </p:cBhvr>
                                      <p:tavLst>
                                        <p:tav tm="0">
                                          <p:val>
                                            <p:strVal val="#ppt_x"/>
                                          </p:val>
                                        </p:tav>
                                        <p:tav tm="100000">
                                          <p:val>
                                            <p:strVal val="#ppt_x"/>
                                          </p:val>
                                        </p:tav>
                                      </p:tavLst>
                                    </p:anim>
                                    <p:anim calcmode="lin" valueType="num">
                                      <p:cBhvr additive="base">
                                        <p:cTn id="126" dur="125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250" fill="hold">
                                          <p:stCondLst>
                                            <p:cond delay="0"/>
                                          </p:stCondLst>
                                        </p:cTn>
                                        <p:tgtEl>
                                          <p:spTgt spid="40"/>
                                        </p:tgtEl>
                                        <p:attrNameLst>
                                          <p:attrName>style.visibility</p:attrName>
                                        </p:attrNameLst>
                                      </p:cBhvr>
                                      <p:to>
                                        <p:strVal val="visible"/>
                                      </p:to>
                                    </p:set>
                                    <p:anim calcmode="lin" valueType="num">
                                      <p:cBhvr additive="base">
                                        <p:cTn id="131" dur="1250" fill="hold"/>
                                        <p:tgtEl>
                                          <p:spTgt spid="40"/>
                                        </p:tgtEl>
                                        <p:attrNameLst>
                                          <p:attrName>ppt_x</p:attrName>
                                        </p:attrNameLst>
                                      </p:cBhvr>
                                      <p:tavLst>
                                        <p:tav tm="0">
                                          <p:val>
                                            <p:strVal val="#ppt_x"/>
                                          </p:val>
                                        </p:tav>
                                        <p:tav tm="100000">
                                          <p:val>
                                            <p:strVal val="#ppt_x"/>
                                          </p:val>
                                        </p:tav>
                                      </p:tavLst>
                                    </p:anim>
                                    <p:anim calcmode="lin" valueType="num">
                                      <p:cBhvr additive="base">
                                        <p:cTn id="132" dur="125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26" grpId="1"/>
      <p:bldP spid="8" grpId="0" bldLvl="0" animBg="1"/>
      <p:bldP spid="8" grpId="1" bldLvl="0" animBg="1"/>
      <p:bldP spid="28" grpId="0"/>
      <p:bldP spid="28" grpId="1"/>
      <p:bldP spid="32" grpId="0"/>
      <p:bldP spid="32" grpId="1"/>
      <p:bldP spid="35" grpId="0"/>
      <p:bldP spid="35" grpId="1"/>
      <p:bldP spid="102" grpId="0" bldLvl="0" animBg="1"/>
      <p:bldP spid="102" grpId="1" animBg="1"/>
      <p:bldP spid="92" grpId="0"/>
      <p:bldP spid="92" grpId="1"/>
      <p:bldP spid="5" grpId="0"/>
      <p:bldP spid="5" grpId="1"/>
      <p:bldP spid="15" grpId="0"/>
      <p:bldP spid="15" grpId="1"/>
      <p:bldP spid="25" grpId="0"/>
      <p:bldP spid="25" grpId="1"/>
      <p:bldP spid="29" grpId="0"/>
      <p:bldP spid="29" grpId="1"/>
      <p:bldP spid="34" grpId="0" animBg="1"/>
      <p:bldP spid="34" grpId="1" animBg="1"/>
      <p:bldP spid="36" grpId="0"/>
      <p:bldP spid="36" grpId="1"/>
      <p:bldP spid="37" grpId="0"/>
      <p:bldP spid="37" grpId="1"/>
      <p:bldP spid="38" grpId="0"/>
      <p:bldP spid="38" grpId="1"/>
      <p:bldP spid="40" grpId="0"/>
      <p:bldP spid="40"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cxnSp>
        <p:nvCxnSpPr>
          <p:cNvPr id="16" name="直接连接符 15"/>
          <p:cNvCxnSpPr/>
          <p:nvPr/>
        </p:nvCxnSpPr>
        <p:spPr>
          <a:xfrm flipV="1">
            <a:off x="-1731788" y="2444827"/>
            <a:ext cx="9585325" cy="9000"/>
          </a:xfrm>
          <a:prstGeom prst="line">
            <a:avLst/>
          </a:prstGeom>
          <a:noFill/>
          <a:ln w="15875">
            <a:solidFill>
              <a:schemeClr val="accent4">
                <a:lumMod val="60000"/>
                <a:lumOff val="40000"/>
                <a:alpha val="77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7" name="直接连接符 6"/>
          <p:cNvCxnSpPr/>
          <p:nvPr/>
        </p:nvCxnSpPr>
        <p:spPr>
          <a:xfrm flipH="1">
            <a:off x="4782457" y="-218851"/>
            <a:ext cx="3127828" cy="73297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3517215" y="1091971"/>
            <a:ext cx="640403" cy="640403"/>
          </a:xfrm>
          <a:prstGeom prst="ellipse">
            <a:avLst/>
          </a:prstGeom>
          <a:gradFill>
            <a:gsLst>
              <a:gs pos="0">
                <a:srgbClr val="EDEAE3"/>
              </a:gs>
              <a:gs pos="21000">
                <a:srgbClr val="B9CBD6"/>
              </a:gs>
              <a:gs pos="53000">
                <a:srgbClr val="8DB0CB"/>
              </a:gs>
            </a:gsLst>
            <a:lin ang="18900000" scaled="1"/>
          </a:gradFill>
          <a:ln>
            <a:noFill/>
          </a:ln>
          <a:effectLst>
            <a:glow rad="431800">
              <a:srgbClr val="EDEAE3">
                <a:alpha val="2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4" name="图片 13"/>
          <p:cNvPicPr>
            <a:picLocks noChangeAspect="1"/>
          </p:cNvPicPr>
          <p:nvPr/>
        </p:nvPicPr>
        <p:blipFill>
          <a:blip r:embed="rId4">
            <a:extLst>
              <a:ext uri="{BEBA8EAE-BF5A-486C-A8C5-ECC9F3942E4B}">
                <a14:imgProps xmlns:a14="http://schemas.microsoft.com/office/drawing/2010/main">
                  <a14:imgLayer r:embed="rId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5493371" y="1252990"/>
            <a:ext cx="2416914" cy="2416914"/>
          </a:xfrm>
          <a:prstGeom prst="rect">
            <a:avLst/>
          </a:prstGeom>
        </p:spPr>
      </p:pic>
      <p:sp>
        <p:nvSpPr>
          <p:cNvPr id="15" name="椭圆 14"/>
          <p:cNvSpPr/>
          <p:nvPr/>
        </p:nvSpPr>
        <p:spPr>
          <a:xfrm>
            <a:off x="5710400" y="1454312"/>
            <a:ext cx="1982854" cy="1982854"/>
          </a:xfrm>
          <a:prstGeom prst="ellipse">
            <a:avLst/>
          </a:prstGeom>
          <a:noFill/>
          <a:ln>
            <a:gradFill flip="none" rotWithShape="1">
              <a:gsLst>
                <a:gs pos="15000">
                  <a:srgbClr val="F5E2A9"/>
                </a:gs>
                <a:gs pos="0">
                  <a:srgbClr val="EDEAE3"/>
                </a:gs>
                <a:gs pos="74000">
                  <a:schemeClr val="accent4">
                    <a:lumMod val="60000"/>
                    <a:lumOff val="40000"/>
                  </a:schemeClr>
                </a:gs>
              </a:gsLst>
              <a:lin ang="189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终止 23"/>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C3B38E"/>
                </a:solidFill>
                <a:effectLst/>
                <a:uLnTx/>
                <a:uFillTx/>
                <a:latin typeface="等线" panose="02010600030101010101" charset="-122"/>
                <a:ea typeface="等线" panose="02010600030101010101" charset="-122"/>
                <a:sym typeface="+mn-ea"/>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25" name="文本框 24"/>
          <p:cNvSpPr txBox="1"/>
          <p:nvPr/>
        </p:nvSpPr>
        <p:spPr>
          <a:xfrm>
            <a:off x="414913" y="1220534"/>
            <a:ext cx="411480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gradFill flip="none" rotWithShape="1">
                  <a:gsLst>
                    <a:gs pos="0">
                      <a:srgbClr val="EDEAE3"/>
                    </a:gs>
                    <a:gs pos="30000">
                      <a:srgbClr val="526E85"/>
                    </a:gs>
                  </a:gsLst>
                  <a:lin ang="16200000" scaled="1"/>
                  <a:tileRect/>
                </a:gradFill>
                <a:effectLst/>
                <a:uLnTx/>
                <a:uFillTx/>
                <a:latin typeface="新宋体" panose="02010609030101010101" pitchFamily="49" charset="-122"/>
                <a:ea typeface="新宋体" panose="02010609030101010101" pitchFamily="49" charset="-122"/>
                <a:cs typeface="+mn-cs"/>
              </a:rPr>
              <a:t>Question</a:t>
            </a:r>
          </a:p>
        </p:txBody>
      </p:sp>
      <p:sp>
        <p:nvSpPr>
          <p:cNvPr id="29" name="等腰三角形 28"/>
          <p:cNvSpPr/>
          <p:nvPr/>
        </p:nvSpPr>
        <p:spPr>
          <a:xfrm rot="10800000">
            <a:off x="4420296" y="1561331"/>
            <a:ext cx="144682" cy="124726"/>
          </a:xfrm>
          <a:prstGeom prst="triangle">
            <a:avLst/>
          </a:prstGeom>
          <a:solidFill>
            <a:srgbClr val="8DB0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等腰三角形 29"/>
          <p:cNvSpPr/>
          <p:nvPr/>
        </p:nvSpPr>
        <p:spPr>
          <a:xfrm rot="10800000">
            <a:off x="4163581" y="1440464"/>
            <a:ext cx="280412" cy="241735"/>
          </a:xfrm>
          <a:prstGeom prst="triangle">
            <a:avLst/>
          </a:prstGeom>
          <a:noFill/>
          <a:ln w="41275">
            <a:solidFill>
              <a:srgbClr val="8DB0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文本框 33"/>
          <p:cNvSpPr txBox="1"/>
          <p:nvPr/>
        </p:nvSpPr>
        <p:spPr>
          <a:xfrm>
            <a:off x="-3089910" y="2596515"/>
            <a:ext cx="8453120" cy="1668362"/>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As for the URL </a:t>
            </a:r>
            <a:r>
              <a:rPr kumimoji="0" lang="en-US" altLang="zh-CN" sz="2400" b="0" i="0" u="sng"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https://www.baidu.com/</a:t>
            </a:r>
            <a:r>
              <a:rPr kumimoji="0" lang="en-US" altLang="zh-CN" sz="24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     </a:t>
            </a:r>
            <a:r>
              <a:rPr kumimoji="0" lang="zh-CN" altLang="en-US" sz="24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altLang="zh-CN" sz="24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Is </a:t>
            </a:r>
            <a:r>
              <a:rPr kumimoji="0" lang="en-US" altLang="zh-CN" sz="2400" b="0" i="0" u="sng"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.com</a:t>
            </a:r>
            <a:r>
              <a:rPr kumimoji="0" lang="en-US" altLang="zh-CN" sz="24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 a part of the domain name? If so, which level is 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en-US" altLang="zh-CN" sz="24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Is  https: a part of the domain name? If so, which level is it?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endParaRPr>
          </a:p>
        </p:txBody>
      </p:sp>
      <p:pic>
        <p:nvPicPr>
          <p:cNvPr id="53" name="图片 52"/>
          <p:cNvPicPr>
            <a:picLocks noChangeAspect="1"/>
          </p:cNvPicPr>
          <p:nvPr/>
        </p:nvPicPr>
        <p:blipFill rotWithShape="1">
          <a:blip r:embed="rId6">
            <a:extLst>
              <a:ext uri="{28A0092B-C50C-407E-A947-70E740481C1C}">
                <a14:useLocalDpi xmlns:a14="http://schemas.microsoft.com/office/drawing/2010/main" val="0"/>
              </a:ext>
            </a:extLst>
          </a:blip>
          <a:srcRect t="7272" r="44299" b="5228"/>
          <a:stretch>
            <a:fillRect/>
          </a:stretch>
        </p:blipFill>
        <p:spPr>
          <a:xfrm>
            <a:off x="4144737" y="-6619445"/>
            <a:ext cx="4975181" cy="6362157"/>
          </a:xfrm>
          <a:prstGeom prst="parallelogram">
            <a:avLst/>
          </a:prstGeom>
          <a:ln>
            <a:solidFill>
              <a:schemeClr val="bg1">
                <a:alpha val="49000"/>
              </a:schemeClr>
            </a:solidFill>
          </a:ln>
        </p:spPr>
      </p:pic>
      <p:sp>
        <p:nvSpPr>
          <p:cNvPr id="55" name="平行四边形 54"/>
          <p:cNvSpPr/>
          <p:nvPr/>
        </p:nvSpPr>
        <p:spPr>
          <a:xfrm>
            <a:off x="4050239" y="-6714696"/>
            <a:ext cx="4975181" cy="6362157"/>
          </a:xfrm>
          <a:prstGeom prst="parallelogram">
            <a:avLst>
              <a:gd name="adj" fmla="val 25121"/>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平行四边形 55"/>
          <p:cNvSpPr/>
          <p:nvPr/>
        </p:nvSpPr>
        <p:spPr>
          <a:xfrm>
            <a:off x="8152339" y="7558100"/>
            <a:ext cx="4975181" cy="6362157"/>
          </a:xfrm>
          <a:prstGeom prst="parallelogram">
            <a:avLst>
              <a:gd name="adj" fmla="val 25121"/>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a:extLst>
              <a:ext uri="{FF2B5EF4-FFF2-40B4-BE49-F238E27FC236}">
                <a16:creationId xmlns:a16="http://schemas.microsoft.com/office/drawing/2014/main" id="{821CA73F-F217-B130-88B4-CEDD2E2BEB1B}"/>
              </a:ext>
            </a:extLst>
          </p:cNvPr>
          <p:cNvSpPr txBox="1"/>
          <p:nvPr/>
        </p:nvSpPr>
        <p:spPr>
          <a:xfrm>
            <a:off x="1483840" y="4556202"/>
            <a:ext cx="8453120" cy="1668362"/>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rgbClr val="526E85"/>
                </a:solidFill>
                <a:latin typeface="等线" panose="02010600030101010101" charset="-122"/>
                <a:ea typeface="等线" panose="02010600030101010101" charset="-122"/>
              </a:rPr>
              <a:t>（</a:t>
            </a:r>
            <a:r>
              <a:rPr lang="en-US" altLang="zh-CN" sz="2400" dirty="0">
                <a:solidFill>
                  <a:schemeClr val="accent6"/>
                </a:solidFill>
                <a:latin typeface="等线" panose="02010600030101010101" charset="-122"/>
                <a:ea typeface="等线" panose="02010600030101010101" charset="-122"/>
              </a:rPr>
              <a:t>1</a:t>
            </a:r>
            <a:r>
              <a:rPr lang="zh-CN" altLang="en-US" sz="2400" dirty="0">
                <a:solidFill>
                  <a:schemeClr val="accent6"/>
                </a:solidFill>
                <a:latin typeface="等线" panose="02010600030101010101" charset="-122"/>
                <a:ea typeface="等线" panose="02010600030101010101" charset="-122"/>
              </a:rPr>
              <a:t>）</a:t>
            </a:r>
            <a:r>
              <a:rPr lang="en-US" altLang="zh-CN" sz="2400" dirty="0">
                <a:solidFill>
                  <a:schemeClr val="accent6"/>
                </a:solidFill>
                <a:latin typeface="等线" panose="02010600030101010101" charset="-122"/>
                <a:ea typeface="等线" panose="02010600030101010101" charset="-122"/>
              </a:rPr>
              <a:t>Yes</a:t>
            </a:r>
            <a:r>
              <a:rPr lang="zh-CN" altLang="en-US" sz="2400" dirty="0">
                <a:solidFill>
                  <a:schemeClr val="accent6"/>
                </a:solidFill>
                <a:latin typeface="等线" panose="02010600030101010101" charset="-122"/>
                <a:ea typeface="等线" panose="02010600030101010101" charset="-122"/>
              </a:rPr>
              <a:t>，</a:t>
            </a:r>
            <a:r>
              <a:rPr lang="en-US" altLang="zh-CN" sz="2400" dirty="0">
                <a:solidFill>
                  <a:schemeClr val="accent6"/>
                </a:solidFill>
                <a:latin typeface="等线" panose="02010600030101010101" charset="-122"/>
                <a:ea typeface="等线" panose="02010600030101010101" charset="-122"/>
              </a:rPr>
              <a:t>top</a:t>
            </a:r>
            <a:r>
              <a:rPr lang="zh-CN" altLang="en-US" sz="2400" dirty="0">
                <a:solidFill>
                  <a:schemeClr val="accent6"/>
                </a:solidFill>
                <a:latin typeface="等线" panose="02010600030101010101" charset="-122"/>
                <a:ea typeface="等线" panose="02010600030101010101" charset="-122"/>
              </a:rPr>
              <a:t> </a:t>
            </a:r>
            <a:r>
              <a:rPr lang="en-US" altLang="zh-CN" sz="2400" dirty="0">
                <a:solidFill>
                  <a:schemeClr val="accent6"/>
                </a:solidFill>
                <a:latin typeface="等线" panose="02010600030101010101" charset="-122"/>
                <a:ea typeface="等线" panose="02010600030101010101" charset="-122"/>
              </a:rPr>
              <a:t>level</a:t>
            </a:r>
            <a:r>
              <a:rPr lang="zh-CN" altLang="en-US" sz="2400" dirty="0">
                <a:solidFill>
                  <a:schemeClr val="accent6"/>
                </a:solidFill>
                <a:latin typeface="等线" panose="02010600030101010101" charset="-122"/>
                <a:ea typeface="等线" panose="02010600030101010101" charset="-122"/>
              </a:rPr>
              <a:t> </a:t>
            </a:r>
            <a:r>
              <a:rPr lang="en-US" altLang="zh-CN" sz="2400" dirty="0">
                <a:solidFill>
                  <a:schemeClr val="accent6"/>
                </a:solidFill>
                <a:latin typeface="等线" panose="02010600030101010101" charset="-122"/>
                <a:ea typeface="等线" panose="02010600030101010101" charset="-122"/>
              </a:rPr>
              <a:t>or</a:t>
            </a:r>
            <a:r>
              <a:rPr lang="zh-CN" altLang="en-US" sz="2400" dirty="0">
                <a:solidFill>
                  <a:schemeClr val="accent6"/>
                </a:solidFill>
                <a:latin typeface="等线" panose="02010600030101010101" charset="-122"/>
                <a:ea typeface="等线" panose="02010600030101010101" charset="-122"/>
              </a:rPr>
              <a:t> </a:t>
            </a:r>
            <a:r>
              <a:rPr lang="en-US" altLang="zh-CN" sz="2400" dirty="0">
                <a:solidFill>
                  <a:schemeClr val="accent6"/>
                </a:solidFill>
                <a:latin typeface="等线" panose="02010600030101010101" charset="-122"/>
                <a:ea typeface="等线" panose="02010600030101010101" charset="-122"/>
              </a:rPr>
              <a:t>second</a:t>
            </a:r>
            <a:r>
              <a:rPr lang="zh-CN" altLang="en-US" sz="2400" dirty="0">
                <a:solidFill>
                  <a:schemeClr val="accent6"/>
                </a:solidFill>
                <a:latin typeface="等线" panose="02010600030101010101" charset="-122"/>
                <a:ea typeface="等线" panose="02010600030101010101" charset="-122"/>
              </a:rPr>
              <a:t> </a:t>
            </a:r>
            <a:r>
              <a:rPr lang="en-US" altLang="zh-CN" sz="2400" dirty="0">
                <a:solidFill>
                  <a:schemeClr val="accent6"/>
                </a:solidFill>
                <a:latin typeface="等线" panose="02010600030101010101" charset="-122"/>
                <a:ea typeface="等线" panose="02010600030101010101" charset="-122"/>
              </a:rPr>
              <a:t>level.</a:t>
            </a:r>
          </a:p>
          <a:p>
            <a:pPr>
              <a:defRPr/>
            </a:pPr>
            <a:r>
              <a:rPr kumimoji="0" lang="zh-CN" altLang="en-US" sz="2400" b="0" i="0" u="none" strike="noStrike" kern="1200" cap="none" spc="0" normalizeH="0" baseline="0" noProof="0" dirty="0">
                <a:ln>
                  <a:noFill/>
                </a:ln>
                <a:solidFill>
                  <a:schemeClr val="accent6"/>
                </a:solidFill>
                <a:effectLst/>
                <a:uLnTx/>
                <a:uFillTx/>
                <a:latin typeface="等线" panose="02010600030101010101" charset="-122"/>
                <a:ea typeface="等线" panose="02010600030101010101" charset="-122"/>
                <a:cs typeface="+mn-cs"/>
              </a:rPr>
              <a:t>（</a:t>
            </a:r>
            <a:r>
              <a:rPr kumimoji="0" lang="en-US" altLang="zh-CN" sz="2400" b="0" i="0" u="none" strike="noStrike" kern="1200" cap="none" spc="0" normalizeH="0" baseline="0" noProof="0" dirty="0">
                <a:ln>
                  <a:noFill/>
                </a:ln>
                <a:solidFill>
                  <a:schemeClr val="accent6"/>
                </a:solidFill>
                <a:effectLst/>
                <a:uLnTx/>
                <a:uFillTx/>
                <a:latin typeface="等线" panose="02010600030101010101" charset="-122"/>
                <a:ea typeface="等线" panose="02010600030101010101" charset="-122"/>
                <a:cs typeface="+mn-cs"/>
              </a:rPr>
              <a:t>2</a:t>
            </a:r>
            <a:r>
              <a:rPr kumimoji="0" lang="zh-CN" altLang="en-US" sz="2400" b="0" i="0" u="none" strike="noStrike" kern="1200" cap="none" spc="0" normalizeH="0" baseline="0" noProof="0" dirty="0">
                <a:ln>
                  <a:noFill/>
                </a:ln>
                <a:solidFill>
                  <a:schemeClr val="accent6"/>
                </a:solidFill>
                <a:effectLst/>
                <a:uLnTx/>
                <a:uFillTx/>
                <a:latin typeface="等线" panose="02010600030101010101" charset="-122"/>
                <a:ea typeface="等线" panose="02010600030101010101" charset="-122"/>
                <a:cs typeface="+mn-cs"/>
              </a:rPr>
              <a:t>）</a:t>
            </a:r>
            <a:r>
              <a:rPr kumimoji="0" lang="en-US" altLang="zh-CN" sz="2400" b="0" i="0" u="none" strike="noStrike" kern="1200" cap="none" spc="0" normalizeH="0" baseline="0" noProof="0" dirty="0">
                <a:ln>
                  <a:noFill/>
                </a:ln>
                <a:solidFill>
                  <a:schemeClr val="accent6"/>
                </a:solidFill>
                <a:effectLst/>
                <a:uLnTx/>
                <a:uFillTx/>
                <a:latin typeface="等线" panose="02010600030101010101" charset="-122"/>
                <a:ea typeface="等线" panose="02010600030101010101" charset="-122"/>
                <a:cs typeface="+mn-cs"/>
              </a:rPr>
              <a:t>No</a:t>
            </a:r>
            <a:r>
              <a:rPr kumimoji="0" lang="zh-CN" altLang="en-US" sz="2400" b="0" i="0" u="none" strike="noStrike" kern="1200" cap="none" spc="0" normalizeH="0" baseline="0" noProof="0" dirty="0">
                <a:ln>
                  <a:noFill/>
                </a:ln>
                <a:solidFill>
                  <a:schemeClr val="accent6"/>
                </a:solidFill>
                <a:effectLst/>
                <a:uLnTx/>
                <a:uFillTx/>
                <a:latin typeface="等线" panose="02010600030101010101" charset="-122"/>
                <a:ea typeface="等线" panose="02010600030101010101" charset="-122"/>
                <a:cs typeface="+mn-cs"/>
              </a:rPr>
              <a:t>，</a:t>
            </a:r>
            <a:r>
              <a:rPr kumimoji="0" lang="en-US" altLang="zh-CN" sz="2400" b="0" i="0" u="none" strike="noStrike" kern="1200" cap="none" spc="0" normalizeH="0" baseline="0" noProof="0" dirty="0">
                <a:ln>
                  <a:noFill/>
                </a:ln>
                <a:solidFill>
                  <a:schemeClr val="accent6"/>
                </a:solidFill>
                <a:effectLst/>
                <a:uLnTx/>
                <a:uFillTx/>
                <a:latin typeface="等线" panose="02010600030101010101" charset="-122"/>
                <a:ea typeface="等线" panose="02010600030101010101" charset="-122"/>
                <a:cs typeface="+mn-cs"/>
              </a:rPr>
              <a:t>it</a:t>
            </a:r>
            <a:r>
              <a:rPr kumimoji="0" lang="zh-CN" altLang="en-US" sz="2400" b="0" i="0" u="none" strike="noStrike" kern="1200" cap="none" spc="0" normalizeH="0" baseline="0" noProof="0" dirty="0">
                <a:ln>
                  <a:noFill/>
                </a:ln>
                <a:solidFill>
                  <a:schemeClr val="accent6"/>
                </a:solidFill>
                <a:effectLst/>
                <a:uLnTx/>
                <a:uFillTx/>
                <a:latin typeface="等线" panose="02010600030101010101" charset="-122"/>
                <a:ea typeface="等线" panose="02010600030101010101" charset="-122"/>
                <a:cs typeface="+mn-cs"/>
              </a:rPr>
              <a:t> </a:t>
            </a:r>
            <a:r>
              <a:rPr kumimoji="0" lang="en-US" altLang="zh-CN" sz="2400" b="0" i="0" u="none" strike="noStrike" kern="1200" cap="none" spc="0" normalizeH="0" baseline="0" noProof="0" dirty="0">
                <a:ln>
                  <a:noFill/>
                </a:ln>
                <a:solidFill>
                  <a:schemeClr val="accent6"/>
                </a:solidFill>
                <a:effectLst/>
                <a:uLnTx/>
                <a:uFillTx/>
                <a:latin typeface="等线" panose="02010600030101010101" charset="-122"/>
                <a:ea typeface="等线" panose="02010600030101010101" charset="-122"/>
                <a:cs typeface="+mn-cs"/>
              </a:rPr>
              <a:t>is</a:t>
            </a:r>
            <a:r>
              <a:rPr kumimoji="0" lang="zh-CN" altLang="en-US" sz="2400" b="0" i="0" u="none" strike="noStrike" kern="1200" cap="none" spc="0" normalizeH="0" baseline="0" noProof="0" dirty="0">
                <a:ln>
                  <a:noFill/>
                </a:ln>
                <a:solidFill>
                  <a:schemeClr val="accent6"/>
                </a:solidFill>
                <a:effectLst/>
                <a:uLnTx/>
                <a:uFillTx/>
                <a:latin typeface="等线" panose="02010600030101010101" charset="-122"/>
                <a:ea typeface="等线" panose="02010600030101010101" charset="-122"/>
                <a:cs typeface="+mn-cs"/>
              </a:rPr>
              <a:t> </a:t>
            </a:r>
            <a:r>
              <a:rPr lang="en-US" altLang="zh-CN" sz="2400" dirty="0" err="1">
                <a:solidFill>
                  <a:schemeClr val="accent6"/>
                </a:solidFill>
                <a:latin typeface="等线" panose="02010600030101010101" charset="-122"/>
                <a:ea typeface="等线" panose="02010600030101010101" charset="-122"/>
              </a:rPr>
              <a:t>HyperText</a:t>
            </a:r>
            <a:r>
              <a:rPr lang="en-US" altLang="zh-CN" sz="2400" dirty="0">
                <a:solidFill>
                  <a:schemeClr val="accent6"/>
                </a:solidFill>
                <a:latin typeface="等线" panose="02010600030101010101" charset="-122"/>
                <a:ea typeface="等线" panose="02010600030101010101" charset="-122"/>
              </a:rPr>
              <a:t> </a:t>
            </a:r>
            <a:r>
              <a:rPr lang="en-US" altLang="zh-CN" sz="2400">
                <a:solidFill>
                  <a:schemeClr val="accent6"/>
                </a:solidFill>
                <a:latin typeface="等线" panose="02010600030101010101" charset="-122"/>
                <a:ea typeface="等线" panose="02010600030101010101" charset="-122"/>
              </a:rPr>
              <a:t>Transfer Protocol</a:t>
            </a:r>
            <a:endParaRPr kumimoji="0" lang="en-US" altLang="zh-CN" sz="2400" b="0" i="0" u="none" strike="noStrike" kern="1200" cap="none" spc="0" normalizeH="0" baseline="0" noProof="0" dirty="0">
              <a:ln>
                <a:noFill/>
              </a:ln>
              <a:solidFill>
                <a:schemeClr val="accent6"/>
              </a:solidFill>
              <a:effectLst/>
              <a:uLnTx/>
              <a:uFillTx/>
              <a:latin typeface="等线" panose="02010600030101010101" charset="-122"/>
              <a:ea typeface="等线" panose="0201060003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75">
        <p159:morph option="byObject"/>
      </p:transition>
    </mc:Choice>
    <mc:Fallback xmlns="">
      <p:transition spd="slow" advTm="71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childTnLst>
                                </p:cTn>
                              </p:par>
                              <p:par>
                                <p:cTn id="8" presetID="42" presetClass="path" presetSubtype="0" accel="50000" decel="50000" fill="hold" grpId="1" nodeType="withEffect">
                                  <p:stCondLst>
                                    <p:cond delay="0"/>
                                  </p:stCondLst>
                                  <p:childTnLst>
                                    <p:animMotion origin="layout" path="M -4.375E-6 1.11111E-6 L 0.05977 0.00023 " pathEditMode="relative" rAng="0" ptsTypes="AA">
                                      <p:cBhvr>
                                        <p:cTn id="9" dur="2000" spd="-100000" fill="hold"/>
                                        <p:tgtEl>
                                          <p:spTgt spid="25"/>
                                        </p:tgtEl>
                                        <p:attrNameLst>
                                          <p:attrName>ppt_x</p:attrName>
                                          <p:attrName>ppt_y</p:attrName>
                                        </p:attrNameLst>
                                      </p:cBhvr>
                                      <p:rCtr x="2982" y="0"/>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20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2000"/>
                                        <p:tgtEl>
                                          <p:spTgt spid="29"/>
                                        </p:tgtEl>
                                      </p:cBhvr>
                                    </p:animEffect>
                                  </p:childTnLst>
                                </p:cTn>
                              </p:par>
                              <p:par>
                                <p:cTn id="19" presetID="42" presetClass="path" presetSubtype="0" accel="50000" decel="50000" fill="hold" grpId="0" nodeType="withEffect">
                                  <p:stCondLst>
                                    <p:cond delay="0"/>
                                  </p:stCondLst>
                                  <p:childTnLst>
                                    <p:animMotion origin="layout" path="M -3.125E-6 1.48148E-6 L 0.37409 0.00139 " pathEditMode="relative" rAng="0" ptsTypes="AA">
                                      <p:cBhvr>
                                        <p:cTn id="20" dur="2000" fill="hold"/>
                                        <p:tgtEl>
                                          <p:spTgt spid="34"/>
                                        </p:tgtEl>
                                        <p:attrNameLst>
                                          <p:attrName>ppt_x</p:attrName>
                                          <p:attrName>ppt_y</p:attrName>
                                        </p:attrNameLst>
                                      </p:cBhvr>
                                      <p:rCtr x="18711" y="69"/>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5" grpId="0"/>
      <p:bldP spid="25" grpId="1"/>
      <p:bldP spid="29" grpId="0" bldLvl="0" animBg="1"/>
      <p:bldP spid="30" grpId="0" bldLvl="0" animBg="1"/>
      <p:bldP spid="34" grpId="0"/>
      <p:bldP spid="2"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cxnSp>
        <p:nvCxnSpPr>
          <p:cNvPr id="16" name="直接连接符 15"/>
          <p:cNvCxnSpPr/>
          <p:nvPr/>
        </p:nvCxnSpPr>
        <p:spPr>
          <a:xfrm flipV="1">
            <a:off x="-1731788" y="2444827"/>
            <a:ext cx="9585325" cy="9000"/>
          </a:xfrm>
          <a:prstGeom prst="line">
            <a:avLst/>
          </a:prstGeom>
          <a:noFill/>
          <a:ln w="15875">
            <a:solidFill>
              <a:schemeClr val="accent4">
                <a:lumMod val="60000"/>
                <a:lumOff val="40000"/>
                <a:alpha val="77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7" name="直接连接符 6"/>
          <p:cNvCxnSpPr/>
          <p:nvPr/>
        </p:nvCxnSpPr>
        <p:spPr>
          <a:xfrm flipH="1">
            <a:off x="4782457" y="-218851"/>
            <a:ext cx="3127828" cy="73297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3517215" y="1091971"/>
            <a:ext cx="640403" cy="640403"/>
          </a:xfrm>
          <a:prstGeom prst="ellipse">
            <a:avLst/>
          </a:prstGeom>
          <a:gradFill>
            <a:gsLst>
              <a:gs pos="0">
                <a:srgbClr val="EDEAE3"/>
              </a:gs>
              <a:gs pos="21000">
                <a:srgbClr val="B9CBD6"/>
              </a:gs>
              <a:gs pos="53000">
                <a:srgbClr val="8DB0CB"/>
              </a:gs>
            </a:gsLst>
            <a:lin ang="18900000" scaled="1"/>
          </a:gradFill>
          <a:ln>
            <a:noFill/>
          </a:ln>
          <a:effectLst>
            <a:glow rad="431800">
              <a:srgbClr val="EDEAE3">
                <a:alpha val="2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4" name="图片 13"/>
          <p:cNvPicPr>
            <a:picLocks noChangeAspect="1"/>
          </p:cNvPicPr>
          <p:nvPr/>
        </p:nvPicPr>
        <p:blipFill>
          <a:blip r:embed="rId4">
            <a:extLst>
              <a:ext uri="{BEBA8EAE-BF5A-486C-A8C5-ECC9F3942E4B}">
                <a14:imgProps xmlns:a14="http://schemas.microsoft.com/office/drawing/2010/main">
                  <a14:imgLayer r:embed="rId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5493371" y="1252990"/>
            <a:ext cx="2416914" cy="2416914"/>
          </a:xfrm>
          <a:prstGeom prst="rect">
            <a:avLst/>
          </a:prstGeom>
        </p:spPr>
      </p:pic>
      <p:sp>
        <p:nvSpPr>
          <p:cNvPr id="15" name="椭圆 14"/>
          <p:cNvSpPr/>
          <p:nvPr/>
        </p:nvSpPr>
        <p:spPr>
          <a:xfrm>
            <a:off x="5710400" y="1454312"/>
            <a:ext cx="1982854" cy="1982854"/>
          </a:xfrm>
          <a:prstGeom prst="ellipse">
            <a:avLst/>
          </a:prstGeom>
          <a:noFill/>
          <a:ln>
            <a:gradFill flip="none" rotWithShape="1">
              <a:gsLst>
                <a:gs pos="15000">
                  <a:srgbClr val="F5E2A9"/>
                </a:gs>
                <a:gs pos="0">
                  <a:srgbClr val="EDEAE3"/>
                </a:gs>
                <a:gs pos="74000">
                  <a:schemeClr val="accent4">
                    <a:lumMod val="60000"/>
                    <a:lumOff val="40000"/>
                  </a:schemeClr>
                </a:gs>
              </a:gsLst>
              <a:lin ang="18900000" scaled="1"/>
              <a:tileRect/>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终止 23"/>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C3B38E"/>
                </a:solidFill>
                <a:effectLst/>
                <a:uLnTx/>
                <a:uFillTx/>
                <a:latin typeface="等线" panose="02010600030101010101" charset="-122"/>
                <a:ea typeface="等线" panose="02010600030101010101" charset="-122"/>
                <a:sym typeface="+mn-ea"/>
              </a:rPr>
              <a:t>11.09</a:t>
            </a:r>
            <a:endParaRPr kumimoji="0" lang="zh-CN" altLang="en-US" sz="1800" b="0" i="0" u="none" strike="noStrike" kern="1200" cap="none" spc="0" normalizeH="0" baseline="0" noProof="0" dirty="0">
              <a:ln>
                <a:noFill/>
              </a:ln>
              <a:solidFill>
                <a:srgbClr val="C3B38E"/>
              </a:solidFill>
              <a:effectLst/>
              <a:uLnTx/>
              <a:uFillTx/>
              <a:latin typeface="等线" panose="02010600030101010101" charset="-122"/>
              <a:ea typeface="等线" panose="02010600030101010101" charset="-122"/>
              <a:cs typeface="+mn-cs"/>
            </a:endParaRPr>
          </a:p>
        </p:txBody>
      </p:sp>
      <p:sp>
        <p:nvSpPr>
          <p:cNvPr id="25" name="文本框 24"/>
          <p:cNvSpPr txBox="1"/>
          <p:nvPr/>
        </p:nvSpPr>
        <p:spPr>
          <a:xfrm>
            <a:off x="414913" y="1220534"/>
            <a:ext cx="411480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gradFill flip="none" rotWithShape="1">
                  <a:gsLst>
                    <a:gs pos="0">
                      <a:srgbClr val="EDEAE3"/>
                    </a:gs>
                    <a:gs pos="30000">
                      <a:srgbClr val="526E85"/>
                    </a:gs>
                  </a:gsLst>
                  <a:lin ang="16200000" scaled="1"/>
                  <a:tileRect/>
                </a:gradFill>
                <a:effectLst/>
                <a:uLnTx/>
                <a:uFillTx/>
                <a:latin typeface="新宋体" panose="02010609030101010101" pitchFamily="49" charset="-122"/>
                <a:ea typeface="新宋体" panose="02010609030101010101" pitchFamily="49" charset="-122"/>
                <a:cs typeface="+mn-cs"/>
              </a:rPr>
              <a:t>References</a:t>
            </a:r>
          </a:p>
        </p:txBody>
      </p:sp>
      <p:sp>
        <p:nvSpPr>
          <p:cNvPr id="29" name="等腰三角形 28"/>
          <p:cNvSpPr/>
          <p:nvPr/>
        </p:nvSpPr>
        <p:spPr>
          <a:xfrm rot="10800000">
            <a:off x="4420296" y="1561331"/>
            <a:ext cx="144682" cy="124726"/>
          </a:xfrm>
          <a:prstGeom prst="triangle">
            <a:avLst/>
          </a:prstGeom>
          <a:solidFill>
            <a:srgbClr val="8DB0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等腰三角形 29"/>
          <p:cNvSpPr/>
          <p:nvPr/>
        </p:nvSpPr>
        <p:spPr>
          <a:xfrm rot="10800000">
            <a:off x="4163581" y="1440464"/>
            <a:ext cx="280412" cy="241735"/>
          </a:xfrm>
          <a:prstGeom prst="triangle">
            <a:avLst/>
          </a:prstGeom>
          <a:noFill/>
          <a:ln w="41275">
            <a:solidFill>
              <a:srgbClr val="8DB0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文本框 33"/>
          <p:cNvSpPr txBox="1"/>
          <p:nvPr/>
        </p:nvSpPr>
        <p:spPr>
          <a:xfrm>
            <a:off x="-3089910" y="2596515"/>
            <a:ext cx="7510780" cy="401066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526E85"/>
                </a:solidFill>
                <a:latin typeface="等线" panose="02010600030101010101" charset="-122"/>
                <a:ea typeface="等线" panose="02010600030101010101" charset="-122"/>
                <a:sym typeface="+mn-ea"/>
              </a:rPr>
              <a:t>[1] </a:t>
            </a:r>
            <a:r>
              <a:rPr lang="en-US" altLang="zh-CN" noProof="0" dirty="0">
                <a:ln>
                  <a:noFill/>
                </a:ln>
                <a:solidFill>
                  <a:srgbClr val="526E85"/>
                </a:solidFill>
                <a:effectLst/>
                <a:uLnTx/>
                <a:uFillTx/>
                <a:latin typeface="等线" panose="02010600030101010101" charset="-122"/>
                <a:ea typeface="等线" panose="02010600030101010101" charset="-122"/>
                <a:sym typeface="+mn-ea"/>
                <a:hlinkClick r:id="rId6"/>
              </a:rPr>
              <a:t>https://www.codecademy.com/resources/blog/what-is-a-domain-name/</a:t>
            </a:r>
            <a:endParaRPr lang="en-US" altLang="zh-CN" dirty="0">
              <a:solidFill>
                <a:srgbClr val="526E85"/>
              </a:solidFill>
              <a:latin typeface="等线" panose="02010600030101010101" charset="-122"/>
              <a:ea typeface="等线" panose="02010600030101010101" charset="-122"/>
              <a:sym typeface="+mn-ea"/>
            </a:endParaRPr>
          </a:p>
          <a:p>
            <a:pPr lvl="0">
              <a:defRPr/>
            </a:pPr>
            <a:r>
              <a:rPr kumimoji="0" lang="en-US" altLang="zh-CN" sz="18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sym typeface="+mn-ea"/>
              </a:rPr>
              <a:t>[2]</a:t>
            </a:r>
            <a:r>
              <a:rPr lang="en-US" altLang="zh-CN" dirty="0">
                <a:solidFill>
                  <a:srgbClr val="526E85"/>
                </a:solidFill>
                <a:latin typeface="等线" panose="02010600030101010101" charset="-122"/>
                <a:ea typeface="等线" panose="02010600030101010101" charset="-122"/>
                <a:sym typeface="+mn-ea"/>
              </a:rPr>
              <a:t> https://www.ovhcloud.com/en/domains/domain-name-definition/</a:t>
            </a:r>
            <a:endParaRPr kumimoji="0" lang="en-US" altLang="zh-CN" sz="18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526E85"/>
                </a:solidFill>
                <a:latin typeface="等线" panose="02010600030101010101" charset="-122"/>
                <a:ea typeface="等线" panose="02010600030101010101" charset="-122"/>
              </a:rPr>
              <a:t>[3] </a:t>
            </a:r>
            <a:r>
              <a:rPr kumimoji="0" lang="en-US" altLang="zh-CN" sz="18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https://blog.csdn.net/weixin_44604541/article/details/115909130</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526E85"/>
                </a:solidFill>
                <a:latin typeface="等线" panose="02010600030101010101" charset="-122"/>
                <a:ea typeface="等线" panose="02010600030101010101" charset="-122"/>
              </a:rPr>
              <a:t>[4] </a:t>
            </a:r>
            <a:r>
              <a:rPr kumimoji="0" lang="en-US" altLang="zh-CN" sz="18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rPr>
              <a:t>https://blog.csdn.net/qq_39144436/article/details/123115607</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526E85"/>
                </a:solidFill>
                <a:latin typeface="等线" panose="02010600030101010101" charset="-122"/>
                <a:ea typeface="等线" panose="02010600030101010101" charset="-122"/>
                <a:hlinkClick r:id="rId7"/>
              </a:rPr>
              <a:t>[5] </a:t>
            </a:r>
            <a:r>
              <a:rPr kumimoji="0" lang="en-US" altLang="zh-CN" sz="18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hlinkClick r:id="rId7"/>
              </a:rPr>
              <a:t>https://blog.csdn.net/baidu_41651554/article/details/122166110</a:t>
            </a:r>
            <a:endParaRPr kumimoji="0" lang="en-US" altLang="zh-CN" sz="18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endParaRPr>
          </a:p>
          <a:p>
            <a:pPr lvl="0">
              <a:defRPr/>
            </a:pPr>
            <a:r>
              <a:rPr lang="en-US" altLang="zh-CN" dirty="0">
                <a:solidFill>
                  <a:srgbClr val="526E85"/>
                </a:solidFill>
                <a:latin typeface="等线" panose="02010600030101010101" charset="-122"/>
                <a:ea typeface="等线" panose="02010600030101010101" charset="-122"/>
              </a:rPr>
              <a:t>[6] </a:t>
            </a:r>
            <a:r>
              <a:rPr lang="en-US" altLang="zh-CN" dirty="0">
                <a:solidFill>
                  <a:srgbClr val="526E85"/>
                </a:solidFill>
                <a:latin typeface="等线" panose="02010600030101010101" charset="-122"/>
                <a:ea typeface="等线" panose="02010600030101010101" charset="-122"/>
                <a:hlinkClick r:id="rId8"/>
              </a:rPr>
              <a:t>https://www.geeksforgeeks.org/working-of-domain-name-system-dns-server/</a:t>
            </a:r>
            <a:endParaRPr lang="en-US" altLang="zh-CN" dirty="0">
              <a:solidFill>
                <a:srgbClr val="526E85"/>
              </a:solidFill>
              <a:latin typeface="等线" panose="02010600030101010101" charset="-122"/>
              <a:ea typeface="等线" panose="02010600030101010101" charset="-122"/>
            </a:endParaRPr>
          </a:p>
          <a:p>
            <a:pPr lvl="0">
              <a:defRPr/>
            </a:pPr>
            <a:r>
              <a:rPr lang="en-US" altLang="zh-CN" dirty="0">
                <a:solidFill>
                  <a:srgbClr val="526E85"/>
                </a:solidFill>
                <a:latin typeface="等线" panose="02010600030101010101" charset="-122"/>
                <a:ea typeface="等线" panose="02010600030101010101" charset="-122"/>
              </a:rPr>
              <a:t>[7] </a:t>
            </a:r>
            <a:r>
              <a:rPr lang="en-US" altLang="zh-CN" dirty="0">
                <a:solidFill>
                  <a:srgbClr val="526E85"/>
                </a:solidFill>
                <a:latin typeface="等线" panose="02010600030101010101" charset="-122"/>
                <a:ea typeface="等线" panose="02010600030101010101" charset="-122"/>
                <a:hlinkClick r:id="rId9"/>
              </a:rPr>
              <a:t>https://www.pcmag.com/how-to/what-is-dns-how-it-works-domain-name-system</a:t>
            </a:r>
            <a:endParaRPr lang="en-US" altLang="zh-CN" dirty="0">
              <a:solidFill>
                <a:srgbClr val="526E85"/>
              </a:solidFill>
              <a:latin typeface="等线" panose="02010600030101010101" charset="-122"/>
              <a:ea typeface="等线" panose="02010600030101010101" charset="-122"/>
            </a:endParaRPr>
          </a:p>
          <a:p>
            <a:pPr lvl="0">
              <a:defRPr/>
            </a:pPr>
            <a:r>
              <a:rPr lang="en-US" altLang="zh-CN" dirty="0">
                <a:solidFill>
                  <a:srgbClr val="526E85"/>
                </a:solidFill>
                <a:latin typeface="等线" panose="02010600030101010101" charset="-122"/>
                <a:ea typeface="等线" panose="02010600030101010101" charset="-122"/>
              </a:rPr>
              <a:t>[8] https://www.cloudflare-cn.com/learning/dns/dns-records/</a:t>
            </a:r>
          </a:p>
          <a:p>
            <a:pPr lvl="0">
              <a:defRPr/>
            </a:pPr>
            <a:r>
              <a:rPr lang="en-US" altLang="zh-CN" dirty="0">
                <a:solidFill>
                  <a:srgbClr val="526E85"/>
                </a:solidFill>
                <a:latin typeface="等线" panose="02010600030101010101" charset="-122"/>
                <a:ea typeface="等线" panose="02010600030101010101" charset="-122"/>
              </a:rPr>
              <a:t>[9] https://www.cnblogs.com/hls-code/p/16837058.html</a:t>
            </a:r>
          </a:p>
          <a:p>
            <a:pPr lvl="0">
              <a:defRPr/>
            </a:pPr>
            <a:r>
              <a:rPr lang="en-US" altLang="zh-CN" dirty="0">
                <a:solidFill>
                  <a:srgbClr val="526E85"/>
                </a:solidFill>
                <a:latin typeface="等线" panose="02010600030101010101" charset="-122"/>
                <a:ea typeface="等线" panose="02010600030101010101" charset="-122"/>
              </a:rPr>
              <a:t>[10] https://geekflare.com/understanding-dns-cache-poisoning/</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526E85"/>
              </a:solidFill>
              <a:effectLst/>
              <a:uLnTx/>
              <a:uFillTx/>
              <a:latin typeface="等线" panose="02010600030101010101" charset="-122"/>
              <a:ea typeface="等线" panose="02010600030101010101" charset="-122"/>
              <a:cs typeface="+mn-cs"/>
            </a:endParaRPr>
          </a:p>
        </p:txBody>
      </p:sp>
      <p:pic>
        <p:nvPicPr>
          <p:cNvPr id="53" name="图片 52"/>
          <p:cNvPicPr>
            <a:picLocks noChangeAspect="1"/>
          </p:cNvPicPr>
          <p:nvPr/>
        </p:nvPicPr>
        <p:blipFill rotWithShape="1">
          <a:blip r:embed="rId10">
            <a:extLst>
              <a:ext uri="{28A0092B-C50C-407E-A947-70E740481C1C}">
                <a14:useLocalDpi xmlns:a14="http://schemas.microsoft.com/office/drawing/2010/main" val="0"/>
              </a:ext>
            </a:extLst>
          </a:blip>
          <a:srcRect t="7272" r="44299" b="5228"/>
          <a:stretch>
            <a:fillRect/>
          </a:stretch>
        </p:blipFill>
        <p:spPr>
          <a:xfrm>
            <a:off x="4144737" y="-6619445"/>
            <a:ext cx="4975181" cy="6362157"/>
          </a:xfrm>
          <a:prstGeom prst="parallelogram">
            <a:avLst/>
          </a:prstGeom>
          <a:ln>
            <a:solidFill>
              <a:schemeClr val="bg1">
                <a:alpha val="49000"/>
              </a:schemeClr>
            </a:solidFill>
          </a:ln>
        </p:spPr>
      </p:pic>
      <p:sp>
        <p:nvSpPr>
          <p:cNvPr id="55" name="平行四边形 54"/>
          <p:cNvSpPr/>
          <p:nvPr/>
        </p:nvSpPr>
        <p:spPr>
          <a:xfrm>
            <a:off x="4050239" y="-6714696"/>
            <a:ext cx="4975181" cy="6362157"/>
          </a:xfrm>
          <a:prstGeom prst="parallelogram">
            <a:avLst>
              <a:gd name="adj" fmla="val 25121"/>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平行四边形 55"/>
          <p:cNvSpPr/>
          <p:nvPr/>
        </p:nvSpPr>
        <p:spPr>
          <a:xfrm>
            <a:off x="8152339" y="7558100"/>
            <a:ext cx="4975181" cy="6362157"/>
          </a:xfrm>
          <a:prstGeom prst="parallelogram">
            <a:avLst>
              <a:gd name="adj" fmla="val 25121"/>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75">
        <p159:morph option="byObject"/>
      </p:transition>
    </mc:Choice>
    <mc:Fallback xmlns="">
      <p:transition spd="slow" advTm="71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childTnLst>
                                </p:cTn>
                              </p:par>
                              <p:par>
                                <p:cTn id="8" presetID="42" presetClass="path" presetSubtype="0" accel="50000" decel="50000" fill="hold" grpId="1" nodeType="withEffect">
                                  <p:stCondLst>
                                    <p:cond delay="0"/>
                                  </p:stCondLst>
                                  <p:childTnLst>
                                    <p:animMotion origin="layout" path="M -4.375E-6 1.11111E-6 L 0.05977 0.00023 " pathEditMode="relative" rAng="0" ptsTypes="AA">
                                      <p:cBhvr>
                                        <p:cTn id="9" dur="2000" spd="-100000" fill="hold"/>
                                        <p:tgtEl>
                                          <p:spTgt spid="25"/>
                                        </p:tgtEl>
                                        <p:attrNameLst>
                                          <p:attrName>ppt_x</p:attrName>
                                          <p:attrName>ppt_y</p:attrName>
                                        </p:attrNameLst>
                                      </p:cBhvr>
                                      <p:rCtr x="2982" y="0"/>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20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2000"/>
                                        <p:tgtEl>
                                          <p:spTgt spid="29"/>
                                        </p:tgtEl>
                                      </p:cBhvr>
                                    </p:animEffect>
                                  </p:childTnLst>
                                </p:cTn>
                              </p:par>
                              <p:par>
                                <p:cTn id="19" presetID="42" presetClass="path" presetSubtype="0" accel="50000" decel="50000" fill="hold" grpId="0" nodeType="withEffect">
                                  <p:stCondLst>
                                    <p:cond delay="0"/>
                                  </p:stCondLst>
                                  <p:childTnLst>
                                    <p:animMotion origin="layout" path="M -3.125E-6 1.48148E-6 L 0.37409 0.00139 " pathEditMode="relative" rAng="0" ptsTypes="AA">
                                      <p:cBhvr>
                                        <p:cTn id="20" dur="2000" fill="hold"/>
                                        <p:tgtEl>
                                          <p:spTgt spid="34"/>
                                        </p:tgtEl>
                                        <p:attrNameLst>
                                          <p:attrName>ppt_x</p:attrName>
                                          <p:attrName>ppt_y</p:attrName>
                                        </p:attrNameLst>
                                      </p:cBhvr>
                                      <p:rCtr x="187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5" grpId="0"/>
      <p:bldP spid="25" grpId="1"/>
      <p:bldP spid="29" grpId="0" bldLvl="0" animBg="1"/>
      <p:bldP spid="30" grpId="0" bldLvl="0" animBg="1"/>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4" name="文本框 3"/>
          <p:cNvSpPr txBox="1"/>
          <p:nvPr/>
        </p:nvSpPr>
        <p:spPr>
          <a:xfrm>
            <a:off x="8255" y="2153285"/>
            <a:ext cx="1482090" cy="1568450"/>
          </a:xfrm>
          <a:prstGeom prst="rect">
            <a:avLst/>
          </a:prstGeom>
          <a:noFill/>
        </p:spPr>
        <p:txBody>
          <a:bodyPr wrap="square" rtlCol="0">
            <a:spAutoFit/>
          </a:bodyPr>
          <a:lstStyle>
            <a:defPPr>
              <a:defRPr lang="zh-CN"/>
            </a:defPPr>
            <a:lvl1pPr>
              <a:defRPr sz="8800" b="1">
                <a:gradFill flip="none" rotWithShape="1">
                  <a:gsLst>
                    <a:gs pos="50000">
                      <a:schemeClr val="accent4">
                        <a:lumMod val="75000"/>
                        <a:alpha val="68000"/>
                      </a:schemeClr>
                    </a:gs>
                    <a:gs pos="0">
                      <a:srgbClr val="EDEAE3"/>
                    </a:gs>
                    <a:gs pos="100000">
                      <a:schemeClr val="accent4">
                        <a:lumMod val="75000"/>
                        <a:alpha val="57000"/>
                      </a:schemeClr>
                    </a:gs>
                  </a:gsLst>
                  <a:lin ang="16200000" scaled="1"/>
                  <a:tileRect/>
                </a:gradFill>
                <a:effectLst>
                  <a:outerShdw blurRad="63500" dist="38100" dir="2700000" algn="tl" rotWithShape="0">
                    <a:srgbClr val="EDEAE3">
                      <a:alpha val="98000"/>
                    </a:srgbClr>
                  </a:outerShdw>
                </a:effectLst>
                <a:latin typeface="新宋体" panose="02010609030101010101" pitchFamily="49" charset="-122"/>
                <a:ea typeface="新宋体" panose="0201060903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gradFill flip="none" rotWithShape="1">
                  <a:gsLst>
                    <a:gs pos="50000">
                      <a:srgbClr val="7CA6CF"/>
                    </a:gs>
                    <a:gs pos="0">
                      <a:srgbClr val="EDEAE3"/>
                    </a:gs>
                    <a:gs pos="100000">
                      <a:srgbClr val="7396CD"/>
                    </a:gs>
                  </a:gsLst>
                  <a:lin ang="16200000" scaled="1"/>
                  <a:tileRect/>
                </a:gradFill>
                <a:effectLst>
                  <a:outerShdw blurRad="63500" dist="38100" dir="2700000" algn="tl" rotWithShape="0">
                    <a:srgbClr val="EDEAE3">
                      <a:alpha val="98000"/>
                    </a:srgbClr>
                  </a:outerShdw>
                </a:effectLst>
                <a:uLnTx/>
                <a:uFillTx/>
                <a:latin typeface="新宋体" panose="02010609030101010101" pitchFamily="49" charset="-122"/>
                <a:ea typeface="新宋体" panose="02010609030101010101" pitchFamily="49" charset="-122"/>
                <a:cs typeface="+mn-cs"/>
              </a:rPr>
              <a:t>VI</a:t>
            </a:r>
          </a:p>
        </p:txBody>
      </p:sp>
      <p:sp>
        <p:nvSpPr>
          <p:cNvPr id="22" name="文本框 21"/>
          <p:cNvSpPr txBox="1"/>
          <p:nvPr/>
        </p:nvSpPr>
        <p:spPr>
          <a:xfrm>
            <a:off x="971861" y="3249988"/>
            <a:ext cx="364807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1" u="none" strike="noStrike" kern="1200" cap="none" spc="0" normalizeH="0" baseline="0" noProof="0" dirty="0">
                <a:ln>
                  <a:noFill/>
                </a:ln>
                <a:gradFill>
                  <a:gsLst>
                    <a:gs pos="17000">
                      <a:srgbClr val="7CA6CF">
                        <a:alpha val="30000"/>
                      </a:srgbClr>
                    </a:gs>
                    <a:gs pos="83000">
                      <a:srgbClr val="EDEAE3">
                        <a:alpha val="86000"/>
                      </a:srgbClr>
                    </a:gs>
                    <a:gs pos="0">
                      <a:srgbClr val="7396CD">
                        <a:alpha val="58000"/>
                      </a:srgbClr>
                    </a:gs>
                  </a:gsLst>
                  <a:lin ang="16200000" scaled="1"/>
                </a:gradFill>
                <a:effectLst/>
                <a:uLnTx/>
                <a:uFillTx/>
                <a:latin typeface="Bookman Old Style" panose="02050604050505020204" pitchFamily="18" charset="0"/>
                <a:ea typeface="等线" panose="02010600030101010101" charset="-122"/>
                <a:cs typeface="+mn-cs"/>
              </a:rPr>
              <a:t>THANK YOU</a:t>
            </a:r>
            <a:endParaRPr kumimoji="0" lang="zh-CN" altLang="en-US" sz="4400" b="0" i="1" u="none" strike="noStrike" kern="1200" cap="none" spc="0" normalizeH="0" baseline="0" noProof="0" dirty="0">
              <a:ln>
                <a:noFill/>
              </a:ln>
              <a:gradFill>
                <a:gsLst>
                  <a:gs pos="17000">
                    <a:srgbClr val="7CA6CF">
                      <a:alpha val="30000"/>
                    </a:srgbClr>
                  </a:gs>
                  <a:gs pos="83000">
                    <a:srgbClr val="EDEAE3">
                      <a:alpha val="86000"/>
                    </a:srgbClr>
                  </a:gs>
                  <a:gs pos="0">
                    <a:srgbClr val="7396CD">
                      <a:alpha val="58000"/>
                    </a:srgbClr>
                  </a:gs>
                </a:gsLst>
                <a:lin ang="16200000" scaled="1"/>
              </a:gradFill>
              <a:effectLst/>
              <a:uLnTx/>
              <a:uFillTx/>
              <a:latin typeface="Bookman Old Style" panose="02050604050505020204" pitchFamily="18" charset="0"/>
              <a:ea typeface="等线" panose="02010600030101010101" charset="-122"/>
              <a:cs typeface="+mn-cs"/>
            </a:endParaRPr>
          </a:p>
        </p:txBody>
      </p:sp>
      <p:sp>
        <p:nvSpPr>
          <p:cNvPr id="21" name="文本框 20"/>
          <p:cNvSpPr txBox="1"/>
          <p:nvPr/>
        </p:nvSpPr>
        <p:spPr>
          <a:xfrm>
            <a:off x="2120946" y="2053076"/>
            <a:ext cx="364807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1" u="none" strike="noStrike" kern="1200" cap="none" spc="0" normalizeH="0" baseline="0" noProof="0" dirty="0">
                <a:ln>
                  <a:noFill/>
                </a:ln>
                <a:gradFill>
                  <a:gsLst>
                    <a:gs pos="46000">
                      <a:srgbClr val="7CA6CF">
                        <a:alpha val="30000"/>
                      </a:srgbClr>
                    </a:gs>
                    <a:gs pos="19000">
                      <a:srgbClr val="EDEAE3">
                        <a:alpha val="86000"/>
                      </a:srgbClr>
                    </a:gs>
                    <a:gs pos="100000">
                      <a:srgbClr val="7396CD">
                        <a:alpha val="58000"/>
                      </a:srgbClr>
                    </a:gs>
                  </a:gsLst>
                  <a:lin ang="16200000" scaled="1"/>
                </a:gradFill>
                <a:effectLst/>
                <a:uLnTx/>
                <a:uFillTx/>
                <a:latin typeface="Bookman Old Style" panose="02050604050505020204" pitchFamily="18" charset="0"/>
                <a:ea typeface="等线" panose="02010600030101010101" charset="-122"/>
                <a:cs typeface="+mn-cs"/>
              </a:rPr>
              <a:t>THE END</a:t>
            </a:r>
            <a:endParaRPr kumimoji="0" lang="zh-CN" altLang="en-US" sz="4400" b="0" i="1" u="none" strike="noStrike" kern="1200" cap="none" spc="0" normalizeH="0" baseline="0" noProof="0" dirty="0">
              <a:ln>
                <a:noFill/>
              </a:ln>
              <a:gradFill>
                <a:gsLst>
                  <a:gs pos="46000">
                    <a:srgbClr val="7CA6CF">
                      <a:alpha val="30000"/>
                    </a:srgbClr>
                  </a:gs>
                  <a:gs pos="19000">
                    <a:srgbClr val="EDEAE3">
                      <a:alpha val="86000"/>
                    </a:srgbClr>
                  </a:gs>
                  <a:gs pos="100000">
                    <a:srgbClr val="7396CD">
                      <a:alpha val="58000"/>
                    </a:srgbClr>
                  </a:gs>
                </a:gsLst>
                <a:lin ang="16200000" scaled="1"/>
              </a:gradFill>
              <a:effectLst/>
              <a:uLnTx/>
              <a:uFillTx/>
              <a:latin typeface="Bookman Old Style" panose="02050604050505020204" pitchFamily="18" charset="0"/>
              <a:ea typeface="等线" panose="02010600030101010101" charset="-122"/>
              <a:cs typeface="+mn-cs"/>
            </a:endParaRPr>
          </a:p>
        </p:txBody>
      </p:sp>
      <p:cxnSp>
        <p:nvCxnSpPr>
          <p:cNvPr id="14" name="直接连接符 13"/>
          <p:cNvCxnSpPr/>
          <p:nvPr/>
        </p:nvCxnSpPr>
        <p:spPr>
          <a:xfrm flipV="1">
            <a:off x="-2003425" y="3420000"/>
            <a:ext cx="9585325" cy="9000"/>
          </a:xfrm>
          <a:prstGeom prst="line">
            <a:avLst/>
          </a:prstGeom>
          <a:noFill/>
          <a:ln w="15875">
            <a:gradFill flip="none" rotWithShape="1">
              <a:gsLst>
                <a:gs pos="0">
                  <a:srgbClr val="EDEAE3"/>
                </a:gs>
                <a:gs pos="100000">
                  <a:schemeClr val="accent4">
                    <a:lumMod val="75000"/>
                    <a:alpha val="68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7" name="椭圆 6"/>
          <p:cNvSpPr/>
          <p:nvPr/>
        </p:nvSpPr>
        <p:spPr>
          <a:xfrm>
            <a:off x="9269343" y="547007"/>
            <a:ext cx="2516257" cy="2516257"/>
          </a:xfrm>
          <a:prstGeom prst="ellipse">
            <a:avLst/>
          </a:prstGeom>
          <a:gradFill>
            <a:gsLst>
              <a:gs pos="26070">
                <a:srgbClr val="A9BFD4"/>
              </a:gs>
              <a:gs pos="79000">
                <a:srgbClr val="DDC2A9"/>
              </a:gs>
              <a:gs pos="0">
                <a:srgbClr val="BACDDF"/>
              </a:gs>
              <a:gs pos="99000">
                <a:srgbClr val="DBD1B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31251" r="3360"/>
          <a:stretch>
            <a:fillRect/>
          </a:stretch>
        </p:blipFill>
        <p:spPr>
          <a:xfrm>
            <a:off x="4229100" y="-1409699"/>
            <a:ext cx="9611201" cy="8267700"/>
          </a:xfrm>
          <a:prstGeom prst="triangle">
            <a:avLst/>
          </a:prstGeom>
        </p:spPr>
      </p:pic>
      <p:sp>
        <p:nvSpPr>
          <p:cNvPr id="5" name="等腰三角形 4"/>
          <p:cNvSpPr/>
          <p:nvPr/>
        </p:nvSpPr>
        <p:spPr>
          <a:xfrm>
            <a:off x="3866242" y="-1380671"/>
            <a:ext cx="9611201" cy="8267699"/>
          </a:xfrm>
          <a:prstGeom prst="triangle">
            <a:avLst/>
          </a:prstGeom>
          <a:noFill/>
          <a:ln w="15875">
            <a:solidFill>
              <a:schemeClr val="accent4">
                <a:lumMod val="75000"/>
                <a:alpha val="39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8996291" y="273956"/>
            <a:ext cx="3062360" cy="3062358"/>
          </a:xfrm>
          <a:prstGeom prst="ellipse">
            <a:avLst/>
          </a:prstGeom>
          <a:noFill/>
          <a:ln w="15875">
            <a:gradFill flip="none" rotWithShape="1">
              <a:gsLst>
                <a:gs pos="0">
                  <a:schemeClr val="accent4">
                    <a:lumMod val="75000"/>
                    <a:alpha val="0"/>
                  </a:schemeClr>
                </a:gs>
                <a:gs pos="100000">
                  <a:schemeClr val="accent4">
                    <a:lumMod val="75000"/>
                    <a:alpha val="37000"/>
                  </a:schemeClr>
                </a:gs>
              </a:gsLst>
              <a:lin ang="18000000" scaled="0"/>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9" name="图片 18"/>
          <p:cNvPicPr>
            <a:picLocks noChangeAspect="1"/>
          </p:cNvPicPr>
          <p:nvPr/>
        </p:nvPicPr>
        <p:blipFill>
          <a:blip r:embed="rId4">
            <a:extLst>
              <a:ext uri="{BEBA8EAE-BF5A-486C-A8C5-ECC9F3942E4B}">
                <a14:imgProps xmlns:a14="http://schemas.microsoft.com/office/drawing/2010/main">
                  <a14:imgLayer r:embed="rId5">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3988131" y="2382448"/>
            <a:ext cx="899102" cy="899102"/>
          </a:xfrm>
          <a:prstGeom prst="rect">
            <a:avLst/>
          </a:prstGeom>
        </p:spPr>
      </p:pic>
      <p:sp>
        <p:nvSpPr>
          <p:cNvPr id="10" name="文本框 9"/>
          <p:cNvSpPr txBox="1"/>
          <p:nvPr/>
        </p:nvSpPr>
        <p:spPr>
          <a:xfrm>
            <a:off x="1327785" y="2240280"/>
            <a:ext cx="463169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gradFill flip="none" rotWithShape="1">
                  <a:gsLst>
                    <a:gs pos="38000">
                      <a:srgbClr val="FFC000">
                        <a:lumMod val="75000"/>
                        <a:alpha val="85000"/>
                      </a:srgbClr>
                    </a:gs>
                    <a:gs pos="0">
                      <a:srgbClr val="EDEAE3"/>
                    </a:gs>
                    <a:gs pos="100000">
                      <a:srgbClr val="FFC000">
                        <a:lumMod val="75000"/>
                        <a:alpha val="85000"/>
                      </a:srgbClr>
                    </a:gs>
                  </a:gsLst>
                  <a:lin ang="16200000" scaled="1"/>
                  <a:tileRect/>
                </a:gradFill>
                <a:effectLst>
                  <a:outerShdw blurRad="63500" dist="38100" dir="2700000" algn="tl" rotWithShape="0">
                    <a:srgbClr val="EDEAE3">
                      <a:alpha val="98000"/>
                    </a:srgbClr>
                  </a:outerShdw>
                </a:effectLst>
                <a:uLnTx/>
                <a:uFillTx/>
                <a:latin typeface="新宋体" panose="02010609030101010101" pitchFamily="49" charset="-122"/>
                <a:ea typeface="新宋体" panose="02010609030101010101" pitchFamily="49" charset="-122"/>
                <a:cs typeface="+mn-cs"/>
              </a:rPr>
              <a:t>Thank you</a:t>
            </a:r>
          </a:p>
        </p:txBody>
      </p:sp>
      <p:sp>
        <p:nvSpPr>
          <p:cNvPr id="11" name="文本框 10"/>
          <p:cNvSpPr txBox="1"/>
          <p:nvPr/>
        </p:nvSpPr>
        <p:spPr>
          <a:xfrm>
            <a:off x="2363470" y="3336290"/>
            <a:ext cx="5306060" cy="21228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gradFill flip="none" rotWithShape="1">
                  <a:gsLst>
                    <a:gs pos="40000">
                      <a:srgbClr val="FFC000">
                        <a:lumMod val="75000"/>
                        <a:alpha val="83000"/>
                      </a:srgbClr>
                    </a:gs>
                    <a:gs pos="0">
                      <a:srgbClr val="EDEAE3"/>
                    </a:gs>
                    <a:gs pos="100000">
                      <a:srgbClr val="FFC000">
                        <a:lumMod val="75000"/>
                        <a:alpha val="83000"/>
                      </a:srgbClr>
                    </a:gs>
                  </a:gsLst>
                  <a:lin ang="16200000" scaled="1"/>
                  <a:tileRect/>
                </a:gradFill>
                <a:effectLst>
                  <a:outerShdw blurRad="63500" dist="38100" dir="2700000" algn="tl" rotWithShape="0">
                    <a:srgbClr val="EDEAE3"/>
                  </a:outerShdw>
                </a:effectLst>
                <a:uLnTx/>
                <a:uFillTx/>
                <a:latin typeface="新宋体" panose="02010609030101010101" pitchFamily="49" charset="-122"/>
                <a:ea typeface="新宋体" panose="02010609030101010101" pitchFamily="49" charset="-122"/>
                <a:cs typeface="+mn-cs"/>
              </a:rPr>
              <a:t>for your listening</a:t>
            </a:r>
          </a:p>
        </p:txBody>
      </p:sp>
      <p:sp>
        <p:nvSpPr>
          <p:cNvPr id="17" name="椭圆 16"/>
          <p:cNvSpPr/>
          <p:nvPr/>
        </p:nvSpPr>
        <p:spPr>
          <a:xfrm>
            <a:off x="1268756" y="2958496"/>
            <a:ext cx="104768" cy="104768"/>
          </a:xfrm>
          <a:prstGeom prst="ellipse">
            <a:avLst/>
          </a:prstGeom>
          <a:gradFill flip="none" rotWithShape="1">
            <a:gsLst>
              <a:gs pos="0">
                <a:srgbClr val="EDEAE3"/>
              </a:gs>
              <a:gs pos="71000">
                <a:srgbClr val="7CA6CF"/>
              </a:gs>
              <a:gs pos="100000">
                <a:srgbClr val="7CA6CF"/>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文本框 22"/>
          <p:cNvSpPr txBox="1"/>
          <p:nvPr/>
        </p:nvSpPr>
        <p:spPr>
          <a:xfrm>
            <a:off x="138488" y="6131899"/>
            <a:ext cx="1760694"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917F6F"/>
                </a:solidFill>
                <a:effectLst/>
                <a:uLnTx/>
                <a:uFillTx/>
                <a:latin typeface="Bookman Old Style" panose="02050604050505020204" pitchFamily="18" charset="0"/>
                <a:ea typeface="等线" panose="02010600030101010101" charset="-122"/>
                <a:cs typeface="+mn-cs"/>
              </a:rPr>
              <a:t> </a:t>
            </a:r>
            <a:endParaRPr kumimoji="0" lang="zh-CN" altLang="en-US" sz="2000" b="0" i="0" u="none" strike="noStrike" kern="1200" cap="none" spc="0" normalizeH="0" baseline="0" noProof="0" dirty="0">
              <a:ln>
                <a:noFill/>
              </a:ln>
              <a:solidFill>
                <a:srgbClr val="917F6F"/>
              </a:solidFill>
              <a:effectLst/>
              <a:uLnTx/>
              <a:uFillTx/>
              <a:latin typeface="Bookman Old Style" panose="02050604050505020204" pitchFamily="18" charset="0"/>
              <a:ea typeface="等线" panose="02010600030101010101" charset="-122"/>
              <a:cs typeface="+mn-cs"/>
            </a:endParaRPr>
          </a:p>
        </p:txBody>
      </p:sp>
      <p:sp>
        <p:nvSpPr>
          <p:cNvPr id="24" name="文本框 23"/>
          <p:cNvSpPr txBox="1"/>
          <p:nvPr/>
        </p:nvSpPr>
        <p:spPr>
          <a:xfrm>
            <a:off x="137905" y="6465691"/>
            <a:ext cx="1760694" cy="252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917F6F">
                    <a:alpha val="70000"/>
                  </a:srgbClr>
                </a:solidFill>
                <a:effectLst/>
                <a:uLnTx/>
                <a:uFillTx/>
                <a:latin typeface="Bookman Old Style" panose="02050604050505020204" pitchFamily="18" charset="0"/>
                <a:ea typeface="等线" panose="02010600030101010101" charset="-122"/>
                <a:cs typeface="+mn-cs"/>
              </a:rPr>
              <a:t> </a:t>
            </a:r>
            <a:endParaRPr kumimoji="0" lang="zh-CN" altLang="en-US" sz="1050" b="0" i="0" u="none" strike="noStrike" kern="1200" cap="none" spc="0" normalizeH="0" baseline="0" noProof="0" dirty="0">
              <a:ln>
                <a:noFill/>
              </a:ln>
              <a:solidFill>
                <a:srgbClr val="917F6F">
                  <a:alpha val="70000"/>
                </a:srgbClr>
              </a:solidFill>
              <a:effectLst/>
              <a:uLnTx/>
              <a:uFillTx/>
              <a:latin typeface="Bookman Old Style" panose="02050604050505020204" pitchFamily="18" charset="0"/>
              <a:ea typeface="等线" panose="02010600030101010101" charset="-122"/>
              <a:cs typeface="+mn-cs"/>
            </a:endParaRPr>
          </a:p>
        </p:txBody>
      </p:sp>
      <p:pic>
        <p:nvPicPr>
          <p:cNvPr id="2" name="图片 1"/>
          <p:cNvPicPr>
            <a:picLocks noChangeAspect="1"/>
          </p:cNvPicPr>
          <p:nvPr/>
        </p:nvPicPr>
        <p:blipFill>
          <a:blip r:embed="rId6">
            <a:clrChange>
              <a:clrFrom>
                <a:srgbClr val="FFFFFF">
                  <a:alpha val="100000"/>
                </a:srgbClr>
              </a:clrFrom>
              <a:clrTo>
                <a:srgbClr val="FFFFFF">
                  <a:alpha val="100000"/>
                  <a:alpha val="0"/>
                </a:srgbClr>
              </a:clrTo>
            </a:clrChange>
          </a:blip>
          <a:srcRect t="21732" b="18210"/>
          <a:stretch>
            <a:fillRect/>
          </a:stretch>
        </p:blipFill>
        <p:spPr>
          <a:xfrm>
            <a:off x="6265545" y="2382520"/>
            <a:ext cx="5520055" cy="331597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997">
        <p15:prstTrans prst="peelOff"/>
      </p:transition>
    </mc:Choice>
    <mc:Fallback xmlns="">
      <p:transition spd="slow" advTm="69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42" presetClass="path" presetSubtype="0" accel="50000" decel="50000" fill="hold" grpId="1" nodeType="withEffect">
                                  <p:stCondLst>
                                    <p:cond delay="0"/>
                                  </p:stCondLst>
                                  <p:childTnLst>
                                    <p:animMotion origin="layout" path="M 3.95833E-6 4.07407E-6 L -0.08412 -0.00116 " pathEditMode="relative" rAng="0" ptsTypes="AA">
                                      <p:cBhvr>
                                        <p:cTn id="9" dur="2000" spd="-100000" fill="hold"/>
                                        <p:tgtEl>
                                          <p:spTgt spid="10"/>
                                        </p:tgtEl>
                                        <p:attrNameLst>
                                          <p:attrName>ppt_x</p:attrName>
                                          <p:attrName>ppt_y</p:attrName>
                                        </p:attrNameLst>
                                      </p:cBhvr>
                                      <p:rCtr x="-4206" y="-6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000"/>
                                        <p:tgtEl>
                                          <p:spTgt spid="17"/>
                                        </p:tgtEl>
                                      </p:cBhvr>
                                    </p:animEffect>
                                  </p:childTnLst>
                                </p:cTn>
                              </p:par>
                              <p:par>
                                <p:cTn id="13" presetID="42" presetClass="path" presetSubtype="0" accel="50000" decel="50000" fill="hold" grpId="1" nodeType="withEffect">
                                  <p:stCondLst>
                                    <p:cond delay="0"/>
                                  </p:stCondLst>
                                  <p:childTnLst>
                                    <p:animMotion origin="layout" path="M 3.95833E-6 4.07407E-6 L -0.08412 -0.00116 " pathEditMode="relative" rAng="0" ptsTypes="AA">
                                      <p:cBhvr>
                                        <p:cTn id="14" dur="2000" spd="-100000" fill="hold"/>
                                        <p:tgtEl>
                                          <p:spTgt spid="17"/>
                                        </p:tgtEl>
                                        <p:attrNameLst>
                                          <p:attrName>ppt_x</p:attrName>
                                          <p:attrName>ppt_y</p:attrName>
                                        </p:attrNameLst>
                                      </p:cBhvr>
                                      <p:rCtr x="-4206" y="-69"/>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par>
                                <p:cTn id="18" presetID="42" presetClass="path" presetSubtype="0" accel="50000" decel="50000" fill="hold" grpId="1" nodeType="withEffect">
                                  <p:stCondLst>
                                    <p:cond delay="0"/>
                                  </p:stCondLst>
                                  <p:childTnLst>
                                    <p:animMotion origin="layout" path="M 3.95833E-6 4.07407E-6 L -0.08412 -0.00116 " pathEditMode="relative" rAng="0" ptsTypes="AA">
                                      <p:cBhvr>
                                        <p:cTn id="19" dur="2000" spd="-100000" fill="hold"/>
                                        <p:tgtEl>
                                          <p:spTgt spid="4"/>
                                        </p:tgtEl>
                                        <p:attrNameLst>
                                          <p:attrName>ppt_x</p:attrName>
                                          <p:attrName>ppt_y</p:attrName>
                                        </p:attrNameLst>
                                      </p:cBhvr>
                                      <p:rCtr x="-4206" y="-69"/>
                                    </p:animMotion>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par>
                                <p:cTn id="23" presetID="42" presetClass="path" presetSubtype="0" accel="50000" decel="50000" fill="hold" grpId="1" nodeType="withEffect">
                                  <p:stCondLst>
                                    <p:cond delay="0"/>
                                  </p:stCondLst>
                                  <p:childTnLst>
                                    <p:animMotion origin="layout" path="M 3.95833E-6 4.07407E-6 L -0.08412 -0.00116 " pathEditMode="relative" rAng="0" ptsTypes="AA">
                                      <p:cBhvr>
                                        <p:cTn id="24" dur="2000" spd="-100000" fill="hold"/>
                                        <p:tgtEl>
                                          <p:spTgt spid="21"/>
                                        </p:tgtEl>
                                        <p:attrNameLst>
                                          <p:attrName>ppt_x</p:attrName>
                                          <p:attrName>ppt_y</p:attrName>
                                        </p:attrNameLst>
                                      </p:cBhvr>
                                      <p:rCtr x="-4206" y="-69"/>
                                    </p:animMotion>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000"/>
                                        <p:tgtEl>
                                          <p:spTgt spid="11"/>
                                        </p:tgtEl>
                                      </p:cBhvr>
                                    </p:animEffect>
                                  </p:childTnLst>
                                </p:cTn>
                              </p:par>
                              <p:par>
                                <p:cTn id="31" presetID="42" presetClass="path" presetSubtype="0" accel="50000" decel="50000" fill="hold" grpId="1" nodeType="withEffect">
                                  <p:stCondLst>
                                    <p:cond delay="0"/>
                                  </p:stCondLst>
                                  <p:childTnLst>
                                    <p:animMotion origin="layout" path="M -2.08333E-6 1.85185E-6 L 0.05222 1.85185E-6 " pathEditMode="relative" rAng="0" ptsTypes="AA">
                                      <p:cBhvr>
                                        <p:cTn id="32" dur="2000" spd="-100000" fill="hold"/>
                                        <p:tgtEl>
                                          <p:spTgt spid="11"/>
                                        </p:tgtEl>
                                        <p:attrNameLst>
                                          <p:attrName>ppt_x</p:attrName>
                                          <p:attrName>ppt_y</p:attrName>
                                        </p:attrNameLst>
                                      </p:cBhvr>
                                      <p:rCtr x="2604" y="0"/>
                                    </p:animMotion>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2000"/>
                                        <p:tgtEl>
                                          <p:spTgt spid="22"/>
                                        </p:tgtEl>
                                      </p:cBhvr>
                                    </p:animEffect>
                                  </p:childTnLst>
                                </p:cTn>
                              </p:par>
                              <p:par>
                                <p:cTn id="36" presetID="42" presetClass="path" presetSubtype="0" accel="50000" decel="50000" fill="hold" grpId="1" nodeType="withEffect">
                                  <p:stCondLst>
                                    <p:cond delay="0"/>
                                  </p:stCondLst>
                                  <p:childTnLst>
                                    <p:animMotion origin="layout" path="M -2.08333E-6 1.85185E-6 L 0.05222 1.85185E-6 " pathEditMode="relative" rAng="0" ptsTypes="AA">
                                      <p:cBhvr>
                                        <p:cTn id="37" dur="2000" spd="-100000" fill="hold"/>
                                        <p:tgtEl>
                                          <p:spTgt spid="22"/>
                                        </p:tgtEl>
                                        <p:attrNameLst>
                                          <p:attrName>ppt_x</p:attrName>
                                          <p:attrName>ppt_y</p:attrName>
                                        </p:attrNameLst>
                                      </p:cBhvr>
                                      <p:rCtr x="2604" y="0"/>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000"/>
                                        <p:tgtEl>
                                          <p:spTgt spid="5"/>
                                        </p:tgtEl>
                                      </p:cBhvr>
                                    </p:animEffect>
                                  </p:childTnLst>
                                </p:cTn>
                              </p:par>
                              <p:par>
                                <p:cTn id="41" presetID="42" presetClass="path" presetSubtype="0" accel="50000" decel="50000" fill="hold" grpId="1" nodeType="withEffect">
                                  <p:stCondLst>
                                    <p:cond delay="0"/>
                                  </p:stCondLst>
                                  <p:childTnLst>
                                    <p:animMotion origin="layout" path="M 2.08333E-6 1.11111E-6 L 0.0289 -0.00139 " pathEditMode="relative" rAng="0" ptsTypes="AA">
                                      <p:cBhvr>
                                        <p:cTn id="42" dur="2000" spd="-100000" fill="hold"/>
                                        <p:tgtEl>
                                          <p:spTgt spid="5"/>
                                        </p:tgtEl>
                                        <p:attrNameLst>
                                          <p:attrName>ppt_x</p:attrName>
                                          <p:attrName>ppt_y</p:attrName>
                                        </p:attrNameLst>
                                      </p:cBhvr>
                                      <p:rCtr x="1445" y="-69"/>
                                    </p:animMotion>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2000"/>
                                        <p:tgtEl>
                                          <p:spTgt spid="9"/>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2" grpId="0"/>
      <p:bldP spid="22" grpId="1"/>
      <p:bldP spid="21" grpId="0"/>
      <p:bldP spid="21" grpId="1"/>
      <p:bldP spid="5" grpId="0" animBg="1"/>
      <p:bldP spid="5" grpId="1" animBg="1"/>
      <p:bldP spid="9" grpId="0" animBg="1"/>
      <p:bldP spid="10" grpId="0"/>
      <p:bldP spid="10" grpId="1"/>
      <p:bldP spid="11" grpId="0"/>
      <p:bldP spid="11" grpId="1"/>
      <p:bldP spid="17" grpId="0" animBg="1"/>
      <p:bldP spid="1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2" name="任意多边形: 形状 1"/>
          <p:cNvSpPr>
            <a:spLocks noChangeAspect="1"/>
          </p:cNvSpPr>
          <p:nvPr/>
        </p:nvSpPr>
        <p:spPr>
          <a:xfrm>
            <a:off x="7618799" y="98148"/>
            <a:ext cx="3122731" cy="3589338"/>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5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等腰三角形 43"/>
          <p:cNvSpPr>
            <a:spLocks noChangeAspect="1"/>
          </p:cNvSpPr>
          <p:nvPr/>
        </p:nvSpPr>
        <p:spPr>
          <a:xfrm rot="8711453">
            <a:off x="425755" y="7112460"/>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1" name="图片 40"/>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453766" y="339165"/>
            <a:ext cx="455094" cy="1251510"/>
          </a:xfrm>
          <a:prstGeom prst="rect">
            <a:avLst/>
          </a:prstGeom>
        </p:spPr>
      </p:pic>
      <p:grpSp>
        <p:nvGrpSpPr>
          <p:cNvPr id="88" name="组合 87"/>
          <p:cNvGrpSpPr/>
          <p:nvPr/>
        </p:nvGrpSpPr>
        <p:grpSpPr>
          <a:xfrm>
            <a:off x="449879" y="10790428"/>
            <a:ext cx="4808289" cy="4808289"/>
            <a:chOff x="4369358" y="5017881"/>
            <a:chExt cx="4808289" cy="4808289"/>
          </a:xfrm>
        </p:grpSpPr>
        <p:sp>
          <p:nvSpPr>
            <p:cNvPr id="84" name="任意多边形: 形状 83"/>
            <p:cNvSpPr>
              <a:spLocks noChangeAspect="1"/>
            </p:cNvSpPr>
            <p:nvPr/>
          </p:nvSpPr>
          <p:spPr>
            <a:xfrm>
              <a:off x="4686087" y="5027524"/>
              <a:ext cx="4174830" cy="4798646"/>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6" name="椭圆 85"/>
            <p:cNvSpPr/>
            <p:nvPr/>
          </p:nvSpPr>
          <p:spPr>
            <a:xfrm>
              <a:off x="4369358" y="5017881"/>
              <a:ext cx="4808289" cy="4808289"/>
            </a:xfrm>
            <a:prstGeom prst="ellipse">
              <a:avLst/>
            </a:pr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35" name="任意多边形: 形状 34"/>
          <p:cNvSpPr>
            <a:spLocks noChangeAspect="1"/>
          </p:cNvSpPr>
          <p:nvPr/>
        </p:nvSpPr>
        <p:spPr>
          <a:xfrm>
            <a:off x="5914572" y="320460"/>
            <a:ext cx="1142664" cy="1313404"/>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47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449879" y="7064031"/>
            <a:ext cx="521510" cy="521510"/>
          </a:xfrm>
          <a:prstGeom prst="rect">
            <a:avLst/>
          </a:prstGeom>
        </p:spPr>
      </p:pic>
      <p:cxnSp>
        <p:nvCxnSpPr>
          <p:cNvPr id="5" name="直接连接符 4"/>
          <p:cNvCxnSpPr/>
          <p:nvPr/>
        </p:nvCxnSpPr>
        <p:spPr>
          <a:xfrm>
            <a:off x="1300489" y="7328955"/>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8" name="文本框 7"/>
          <p:cNvSpPr txBox="1"/>
          <p:nvPr/>
        </p:nvSpPr>
        <p:spPr>
          <a:xfrm>
            <a:off x="315412" y="6681638"/>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01</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sp>
        <p:nvSpPr>
          <p:cNvPr id="31" name="任意多边形: 形状 30"/>
          <p:cNvSpPr>
            <a:spLocks noChangeAspect="1"/>
          </p:cNvSpPr>
          <p:nvPr/>
        </p:nvSpPr>
        <p:spPr>
          <a:xfrm>
            <a:off x="9260861" y="10751446"/>
            <a:ext cx="5011200" cy="5760000"/>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gradFill flip="none" rotWithShape="1">
            <a:gsLst>
              <a:gs pos="64100">
                <a:srgbClr val="EDEAE3"/>
              </a:gs>
              <a:gs pos="0">
                <a:srgbClr val="A4C8C9"/>
              </a:gs>
              <a:gs pos="100000">
                <a:srgbClr val="EDEAE3"/>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8" name="组合 47"/>
          <p:cNvGrpSpPr/>
          <p:nvPr/>
        </p:nvGrpSpPr>
        <p:grpSpPr>
          <a:xfrm>
            <a:off x="9901651" y="2249011"/>
            <a:ext cx="3293466" cy="3786284"/>
            <a:chOff x="8618435" y="2857163"/>
            <a:chExt cx="5011346" cy="5761219"/>
          </a:xfrm>
        </p:grpSpPr>
        <p:pic>
          <p:nvPicPr>
            <p:cNvPr id="34" name="图片 33"/>
            <p:cNvPicPr>
              <a:picLocks noChangeAspect="1"/>
            </p:cNvPicPr>
            <p:nvPr/>
          </p:nvPicPr>
          <p:blipFill>
            <a:blip r:embed="rId6">
              <a:extLst>
                <a:ext uri="{BEBA8EAE-BF5A-486C-A8C5-ECC9F3942E4B}">
                  <a14:imgProps xmlns:a14="http://schemas.microsoft.com/office/drawing/2010/main">
                    <a14:imgLayer r:embed="rId7">
                      <a14:imgEffect>
                        <a14:artisticFilmGrain trans="26000" grainSize="25"/>
                      </a14:imgEffect>
                    </a14:imgLayer>
                  </a14:imgProps>
                </a:ext>
                <a:ext uri="{28A0092B-C50C-407E-A947-70E740481C1C}">
                  <a14:useLocalDpi xmlns:a14="http://schemas.microsoft.com/office/drawing/2010/main" val="0"/>
                </a:ext>
              </a:extLst>
            </a:blip>
            <a:stretch>
              <a:fillRect/>
            </a:stretch>
          </p:blipFill>
          <p:spPr>
            <a:xfrm>
              <a:off x="8618435" y="2857163"/>
              <a:ext cx="5011346" cy="5761219"/>
            </a:xfrm>
            <a:prstGeom prst="rect">
              <a:avLst/>
            </a:prstGeom>
          </p:spPr>
        </p:pic>
        <p:sp>
          <p:nvSpPr>
            <p:cNvPr id="32" name="任意多边形: 形状 31"/>
            <p:cNvSpPr>
              <a:spLocks noChangeAspect="1"/>
            </p:cNvSpPr>
            <p:nvPr/>
          </p:nvSpPr>
          <p:spPr>
            <a:xfrm>
              <a:off x="9104935" y="3386611"/>
              <a:ext cx="4046824" cy="4651522"/>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noFill/>
            <a:ln>
              <a:solidFill>
                <a:srgbClr val="EDEAE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37" name="等腰三角形 36"/>
          <p:cNvSpPr>
            <a:spLocks noChangeAspect="1"/>
          </p:cNvSpPr>
          <p:nvPr/>
        </p:nvSpPr>
        <p:spPr>
          <a:xfrm rot="8711453">
            <a:off x="5079818" y="8617915"/>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38" name="图片 37"/>
          <p:cNvPicPr>
            <a:picLocks noChangeAspect="1"/>
          </p:cNvPicPr>
          <p:nvPr/>
        </p:nvPicPr>
        <p:blipFill>
          <a:blip r:embed="rId4">
            <a:extLst>
              <a:ext uri="{BEBA8EAE-BF5A-486C-A8C5-ECC9F3942E4B}">
                <a14:imgProps xmlns:a14="http://schemas.microsoft.com/office/drawing/2010/main">
                  <a14:imgLayer r:embed="rId5">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5103942" y="8569486"/>
            <a:ext cx="521510" cy="521510"/>
          </a:xfrm>
          <a:prstGeom prst="rect">
            <a:avLst/>
          </a:prstGeom>
        </p:spPr>
      </p:pic>
      <p:sp>
        <p:nvSpPr>
          <p:cNvPr id="40" name="文本框 39"/>
          <p:cNvSpPr txBox="1"/>
          <p:nvPr/>
        </p:nvSpPr>
        <p:spPr>
          <a:xfrm>
            <a:off x="4969475" y="8187093"/>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02</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artisticFilmGrain trans="33000" grainSize="29"/>
                    </a14:imgEffect>
                  </a14:imgLayer>
                </a14:imgProps>
              </a:ext>
              <a:ext uri="{28A0092B-C50C-407E-A947-70E740481C1C}">
                <a14:useLocalDpi xmlns:a14="http://schemas.microsoft.com/office/drawing/2010/main" val="0"/>
              </a:ext>
            </a:extLst>
          </a:blip>
          <a:stretch>
            <a:fillRect/>
          </a:stretch>
        </p:blipFill>
        <p:spPr>
          <a:xfrm>
            <a:off x="11191131" y="-1024217"/>
            <a:ext cx="2048434" cy="2048434"/>
          </a:xfrm>
          <a:prstGeom prst="rect">
            <a:avLst/>
          </a:prstGeom>
        </p:spPr>
      </p:pic>
      <p:sp>
        <p:nvSpPr>
          <p:cNvPr id="52" name="文本框 51"/>
          <p:cNvSpPr txBox="1"/>
          <p:nvPr/>
        </p:nvSpPr>
        <p:spPr>
          <a:xfrm>
            <a:off x="5859589" y="8415830"/>
            <a:ext cx="14906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sp>
        <p:nvSpPr>
          <p:cNvPr id="53" name="文本框 52"/>
          <p:cNvSpPr txBox="1"/>
          <p:nvPr/>
        </p:nvSpPr>
        <p:spPr>
          <a:xfrm>
            <a:off x="1205525" y="6885411"/>
            <a:ext cx="14906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TEMPLATE</a:t>
            </a:r>
            <a:endParaRPr kumimoji="0" lang="zh-CN" altLang="en-US"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endParaRPr>
          </a:p>
        </p:txBody>
      </p:sp>
      <p:sp>
        <p:nvSpPr>
          <p:cNvPr id="56" name="矩形 55"/>
          <p:cNvSpPr/>
          <p:nvPr/>
        </p:nvSpPr>
        <p:spPr>
          <a:xfrm>
            <a:off x="2267451" y="11370565"/>
            <a:ext cx="12399688" cy="1355160"/>
          </a:xfrm>
          <a:prstGeom prst="rect">
            <a:avLst/>
          </a:prstGeom>
          <a:gradFill>
            <a:gsLst>
              <a:gs pos="0">
                <a:srgbClr val="DED6BF">
                  <a:alpha val="48000"/>
                </a:srgbClr>
              </a:gs>
              <a:gs pos="100000">
                <a:srgbClr val="D0C49E"/>
              </a:gs>
              <a:gs pos="100000">
                <a:srgbClr val="D0C49E"/>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1" name="文本框 60"/>
          <p:cNvSpPr txBox="1"/>
          <p:nvPr/>
        </p:nvSpPr>
        <p:spPr>
          <a:xfrm>
            <a:off x="-3270752" y="995085"/>
            <a:ext cx="2922051"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2E5856"/>
                </a:solidFill>
                <a:effectLst/>
                <a:uLnTx/>
                <a:uFillTx/>
                <a:latin typeface="新宋体" panose="02010609030101010101" pitchFamily="49" charset="-122"/>
                <a:ea typeface="新宋体" panose="02010609030101010101" pitchFamily="49" charset="-122"/>
                <a:cs typeface="+mn-cs"/>
                <a:sym typeface="+mn-ea"/>
              </a:rPr>
              <a:t>Definition</a:t>
            </a:r>
            <a:endParaRPr kumimoji="0" lang="en-US" altLang="zh-CN" sz="3200" b="0" i="0" u="none" strike="noStrike" kern="1200" cap="none" spc="0" normalizeH="0" baseline="0" noProof="0" dirty="0">
              <a:ln>
                <a:noFill/>
              </a:ln>
              <a:solidFill>
                <a:srgbClr val="2E5856"/>
              </a:solidFill>
              <a:effectLst/>
              <a:uLnTx/>
              <a:uFillTx/>
              <a:latin typeface="新宋体" panose="02010609030101010101" pitchFamily="49" charset="-122"/>
              <a:ea typeface="新宋体" panose="02010609030101010101" pitchFamily="49" charset="-122"/>
              <a:cs typeface="+mn-cs"/>
            </a:endParaRPr>
          </a:p>
        </p:txBody>
      </p:sp>
      <p:sp>
        <p:nvSpPr>
          <p:cNvPr id="62" name="文本框 61"/>
          <p:cNvSpPr txBox="1"/>
          <p:nvPr/>
        </p:nvSpPr>
        <p:spPr>
          <a:xfrm>
            <a:off x="-3185795" y="380365"/>
            <a:ext cx="3714750"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sym typeface="+mn-ea"/>
              </a:rPr>
              <a:t>     IP Address          </a:t>
            </a:r>
            <a:endParaRPr kumimoji="0" lang="zh-CN" altLang="en-US"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endParaRPr>
          </a:p>
        </p:txBody>
      </p:sp>
      <p:sp>
        <p:nvSpPr>
          <p:cNvPr id="63" name="等腰三角形 62"/>
          <p:cNvSpPr/>
          <p:nvPr/>
        </p:nvSpPr>
        <p:spPr>
          <a:xfrm rot="3137768">
            <a:off x="5681183" y="321821"/>
            <a:ext cx="198120" cy="186418"/>
          </a:xfrm>
          <a:prstGeom prst="triangle">
            <a:avLst/>
          </a:prstGeom>
          <a:solidFill>
            <a:srgbClr val="CCBE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a:off x="5976738" y="8860211"/>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9" name="文本框 8"/>
          <p:cNvSpPr txBox="1"/>
          <p:nvPr/>
        </p:nvSpPr>
        <p:spPr>
          <a:xfrm>
            <a:off x="1225073" y="8901277"/>
            <a:ext cx="3744401" cy="46037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1</a:t>
            </a:r>
          </a:p>
        </p:txBody>
      </p:sp>
      <p:sp>
        <p:nvSpPr>
          <p:cNvPr id="10" name="文本框 9"/>
          <p:cNvSpPr txBox="1"/>
          <p:nvPr/>
        </p:nvSpPr>
        <p:spPr>
          <a:xfrm>
            <a:off x="5923113" y="10708285"/>
            <a:ext cx="3744401" cy="46037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rPr>
              <a:t>1</a:t>
            </a:r>
          </a:p>
        </p:txBody>
      </p:sp>
      <p:pic>
        <p:nvPicPr>
          <p:cNvPr id="58" name="图片 57"/>
          <p:cNvPicPr>
            <a:picLocks noChangeAspect="1"/>
          </p:cNvPicPr>
          <p:nvPr/>
        </p:nvPicPr>
        <p:blipFill>
          <a:blip r:embed="rId10">
            <a:extLst>
              <a:ext uri="{BEBA8EAE-BF5A-486C-A8C5-ECC9F3942E4B}">
                <a14:imgProps xmlns:a14="http://schemas.microsoft.com/office/drawing/2010/main">
                  <a14:imgLayer r:embed="rId11">
                    <a14:imgEffect>
                      <a14:artisticFilmGrain trans="12000" grainSize="18"/>
                    </a14:imgEffect>
                  </a14:imgLayer>
                </a14:imgProps>
              </a:ext>
              <a:ext uri="{28A0092B-C50C-407E-A947-70E740481C1C}">
                <a14:useLocalDpi xmlns:a14="http://schemas.microsoft.com/office/drawing/2010/main" val="0"/>
              </a:ext>
            </a:extLst>
          </a:blip>
          <a:stretch>
            <a:fillRect/>
          </a:stretch>
        </p:blipFill>
        <p:spPr>
          <a:xfrm>
            <a:off x="0" y="5527310"/>
            <a:ext cx="12192000" cy="1330690"/>
          </a:xfrm>
          <a:prstGeom prst="rect">
            <a:avLst/>
          </a:prstGeom>
        </p:spPr>
      </p:pic>
      <p:sp>
        <p:nvSpPr>
          <p:cNvPr id="59" name="矩形 58"/>
          <p:cNvSpPr/>
          <p:nvPr/>
        </p:nvSpPr>
        <p:spPr>
          <a:xfrm>
            <a:off x="181302" y="5705050"/>
            <a:ext cx="190606" cy="190606"/>
          </a:xfrm>
          <a:prstGeom prst="rect">
            <a:avLst/>
          </a:prstGeom>
          <a:solidFill>
            <a:srgbClr val="699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文本框 59"/>
          <p:cNvSpPr txBox="1"/>
          <p:nvPr/>
        </p:nvSpPr>
        <p:spPr>
          <a:xfrm>
            <a:off x="462286" y="5607190"/>
            <a:ext cx="7499497"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a:t>
            </a:r>
            <a:endParaRPr kumimoji="0" lang="zh-CN" altLang="en-US" sz="18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384">
        <p15:prstTrans prst="peelOff"/>
      </p:transition>
    </mc:Choice>
    <mc:Fallback xmlns="">
      <p:transition spd="slow" advTm="2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750"/>
                                        <p:tgtEl>
                                          <p:spTgt spid="27"/>
                                        </p:tgtEl>
                                      </p:cBhvr>
                                    </p:animEffect>
                                  </p:childTnLst>
                                </p:cTn>
                              </p:par>
                              <p:par>
                                <p:cTn id="8" presetID="42" presetClass="path" presetSubtype="0" decel="100000" fill="hold" grpId="0" nodeType="withEffect">
                                  <p:stCondLst>
                                    <p:cond delay="0"/>
                                  </p:stCondLst>
                                  <p:childTnLst>
                                    <p:animMotion origin="layout" path="M 4.79167E-6 3.7037E-6 L 0.30208 3.7037E-6 " pathEditMode="relative" rAng="0" ptsTypes="AA">
                                      <p:cBhvr>
                                        <p:cTn id="9" dur="1750" fill="hold"/>
                                        <p:tgtEl>
                                          <p:spTgt spid="62"/>
                                        </p:tgtEl>
                                        <p:attrNameLst>
                                          <p:attrName>ppt_x</p:attrName>
                                          <p:attrName>ppt_y</p:attrName>
                                        </p:attrNameLst>
                                      </p:cBhvr>
                                      <p:rCtr x="15104" y="0"/>
                                    </p:animMotion>
                                  </p:childTnLst>
                                </p:cTn>
                              </p:par>
                              <p:par>
                                <p:cTn id="10" presetID="42" presetClass="path" presetSubtype="0" decel="100000" fill="hold" grpId="0" nodeType="withEffect">
                                  <p:stCondLst>
                                    <p:cond delay="500"/>
                                  </p:stCondLst>
                                  <p:childTnLst>
                                    <p:animMotion origin="layout" path="M -2.5E-6 -1.48148E-6 L 0.30209 -1.48148E-6 " pathEditMode="relative" rAng="0" ptsTypes="AA">
                                      <p:cBhvr>
                                        <p:cTn id="11" dur="1750" fill="hold"/>
                                        <p:tgtEl>
                                          <p:spTgt spid="61"/>
                                        </p:tgtEl>
                                        <p:attrNameLst>
                                          <p:attrName>ppt_x</p:attrName>
                                          <p:attrName>ppt_y</p:attrName>
                                        </p:attrNameLst>
                                      </p:cBhvr>
                                      <p:rCtr x="15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2" name="任意多边形: 形状 1"/>
          <p:cNvSpPr>
            <a:spLocks noChangeAspect="1"/>
          </p:cNvSpPr>
          <p:nvPr/>
        </p:nvSpPr>
        <p:spPr>
          <a:xfrm>
            <a:off x="7618799" y="98148"/>
            <a:ext cx="3122731" cy="3589338"/>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5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等腰三角形 43"/>
          <p:cNvSpPr>
            <a:spLocks noChangeAspect="1"/>
          </p:cNvSpPr>
          <p:nvPr/>
        </p:nvSpPr>
        <p:spPr>
          <a:xfrm rot="8711453">
            <a:off x="425755" y="2170367"/>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1" name="图片 40"/>
          <p:cNvPicPr>
            <a:picLocks noChangeAspect="1"/>
          </p:cNvPicPr>
          <p:nvPr/>
        </p:nvPicPr>
        <p:blipFill>
          <a:blip r:embed="rId9">
            <a:extLst>
              <a:ext uri="{BEBA8EAE-BF5A-486C-A8C5-ECC9F3942E4B}">
                <a14:imgProps xmlns:a14="http://schemas.microsoft.com/office/drawing/2010/main">
                  <a14:imgLayer r:embed="rId10">
                    <a14:imgEffect>
                      <a14:artisticFilmGrain/>
                    </a14:imgEffect>
                  </a14:imgLayer>
                </a14:imgProps>
              </a:ext>
              <a:ext uri="{28A0092B-C50C-407E-A947-70E740481C1C}">
                <a14:useLocalDpi xmlns:a14="http://schemas.microsoft.com/office/drawing/2010/main" val="0"/>
              </a:ext>
            </a:extLst>
          </a:blip>
          <a:stretch>
            <a:fillRect/>
          </a:stretch>
        </p:blipFill>
        <p:spPr>
          <a:xfrm>
            <a:off x="453766" y="339165"/>
            <a:ext cx="455094" cy="1251510"/>
          </a:xfrm>
          <a:prstGeom prst="rect">
            <a:avLst/>
          </a:prstGeom>
        </p:spPr>
      </p:pic>
      <p:grpSp>
        <p:nvGrpSpPr>
          <p:cNvPr id="88" name="组合 87"/>
          <p:cNvGrpSpPr/>
          <p:nvPr/>
        </p:nvGrpSpPr>
        <p:grpSpPr>
          <a:xfrm>
            <a:off x="3244418" y="7917436"/>
            <a:ext cx="4808289" cy="4808289"/>
            <a:chOff x="4369358" y="5017881"/>
            <a:chExt cx="4808289" cy="4808289"/>
          </a:xfrm>
        </p:grpSpPr>
        <p:sp>
          <p:nvSpPr>
            <p:cNvPr id="84" name="任意多边形: 形状 83"/>
            <p:cNvSpPr>
              <a:spLocks noChangeAspect="1"/>
            </p:cNvSpPr>
            <p:nvPr/>
          </p:nvSpPr>
          <p:spPr>
            <a:xfrm>
              <a:off x="4686087" y="5027524"/>
              <a:ext cx="4174830" cy="4798646"/>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6" name="椭圆 85"/>
            <p:cNvSpPr/>
            <p:nvPr/>
          </p:nvSpPr>
          <p:spPr>
            <a:xfrm>
              <a:off x="4369358" y="5017881"/>
              <a:ext cx="4808289" cy="4808289"/>
            </a:xfrm>
            <a:prstGeom prst="ellipse">
              <a:avLst/>
            </a:pr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35" name="任意多边形: 形状 34"/>
          <p:cNvSpPr>
            <a:spLocks noChangeAspect="1"/>
          </p:cNvSpPr>
          <p:nvPr/>
        </p:nvSpPr>
        <p:spPr>
          <a:xfrm>
            <a:off x="5914572" y="320460"/>
            <a:ext cx="1142664" cy="1313404"/>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47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11">
            <a:extLst>
              <a:ext uri="{BEBA8EAE-BF5A-486C-A8C5-ECC9F3942E4B}">
                <a14:imgProps xmlns:a14="http://schemas.microsoft.com/office/drawing/2010/main">
                  <a14:imgLayer r:embed="rId12">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449879" y="2121938"/>
            <a:ext cx="521510" cy="521510"/>
          </a:xfrm>
          <a:prstGeom prst="rect">
            <a:avLst/>
          </a:prstGeom>
        </p:spPr>
      </p:pic>
      <p:cxnSp>
        <p:nvCxnSpPr>
          <p:cNvPr id="5" name="直接连接符 4"/>
          <p:cNvCxnSpPr/>
          <p:nvPr/>
        </p:nvCxnSpPr>
        <p:spPr>
          <a:xfrm>
            <a:off x="1300489" y="2386862"/>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8" name="文本框 7"/>
          <p:cNvSpPr txBox="1"/>
          <p:nvPr/>
        </p:nvSpPr>
        <p:spPr>
          <a:xfrm>
            <a:off x="315412" y="1739545"/>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01</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sp>
        <p:nvSpPr>
          <p:cNvPr id="31" name="任意多边形: 形状 30"/>
          <p:cNvSpPr>
            <a:spLocks noChangeAspect="1"/>
          </p:cNvSpPr>
          <p:nvPr/>
        </p:nvSpPr>
        <p:spPr>
          <a:xfrm>
            <a:off x="7624437" y="7689501"/>
            <a:ext cx="5011200" cy="5760000"/>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gradFill flip="none" rotWithShape="1">
            <a:gsLst>
              <a:gs pos="64100">
                <a:srgbClr val="EDEAE3"/>
              </a:gs>
              <a:gs pos="0">
                <a:srgbClr val="A4C8C9"/>
              </a:gs>
              <a:gs pos="100000">
                <a:srgbClr val="EDEAE3"/>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8" name="组合 47"/>
          <p:cNvGrpSpPr/>
          <p:nvPr/>
        </p:nvGrpSpPr>
        <p:grpSpPr>
          <a:xfrm>
            <a:off x="9901651" y="2249011"/>
            <a:ext cx="3293466" cy="3786284"/>
            <a:chOff x="8618435" y="2857163"/>
            <a:chExt cx="5011346" cy="5761219"/>
          </a:xfrm>
        </p:grpSpPr>
        <p:pic>
          <p:nvPicPr>
            <p:cNvPr id="34" name="图片 33"/>
            <p:cNvPicPr>
              <a:picLocks noChangeAspect="1"/>
            </p:cNvPicPr>
            <p:nvPr/>
          </p:nvPicPr>
          <p:blipFill>
            <a:blip r:embed="rId13">
              <a:extLst>
                <a:ext uri="{BEBA8EAE-BF5A-486C-A8C5-ECC9F3942E4B}">
                  <a14:imgProps xmlns:a14="http://schemas.microsoft.com/office/drawing/2010/main">
                    <a14:imgLayer r:embed="rId14">
                      <a14:imgEffect>
                        <a14:artisticFilmGrain trans="26000" grainSize="25"/>
                      </a14:imgEffect>
                    </a14:imgLayer>
                  </a14:imgProps>
                </a:ext>
                <a:ext uri="{28A0092B-C50C-407E-A947-70E740481C1C}">
                  <a14:useLocalDpi xmlns:a14="http://schemas.microsoft.com/office/drawing/2010/main" val="0"/>
                </a:ext>
              </a:extLst>
            </a:blip>
            <a:stretch>
              <a:fillRect/>
            </a:stretch>
          </p:blipFill>
          <p:spPr>
            <a:xfrm>
              <a:off x="8618435" y="2857163"/>
              <a:ext cx="5011346" cy="5761219"/>
            </a:xfrm>
            <a:prstGeom prst="rect">
              <a:avLst/>
            </a:prstGeom>
          </p:spPr>
        </p:pic>
        <p:sp>
          <p:nvSpPr>
            <p:cNvPr id="32" name="任意多边形: 形状 31"/>
            <p:cNvSpPr>
              <a:spLocks noChangeAspect="1"/>
            </p:cNvSpPr>
            <p:nvPr/>
          </p:nvSpPr>
          <p:spPr>
            <a:xfrm>
              <a:off x="9104935" y="3386611"/>
              <a:ext cx="4046824" cy="4651522"/>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noFill/>
            <a:ln>
              <a:solidFill>
                <a:srgbClr val="EDEAE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37" name="等腰三角形 36"/>
          <p:cNvSpPr>
            <a:spLocks noChangeAspect="1"/>
          </p:cNvSpPr>
          <p:nvPr/>
        </p:nvSpPr>
        <p:spPr>
          <a:xfrm rot="8711453">
            <a:off x="5079818" y="2144566"/>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38" name="图片 37"/>
          <p:cNvPicPr>
            <a:picLocks noChangeAspect="1"/>
          </p:cNvPicPr>
          <p:nvPr/>
        </p:nvPicPr>
        <p:blipFill>
          <a:blip r:embed="rId11">
            <a:extLst>
              <a:ext uri="{BEBA8EAE-BF5A-486C-A8C5-ECC9F3942E4B}">
                <a14:imgProps xmlns:a14="http://schemas.microsoft.com/office/drawing/2010/main">
                  <a14:imgLayer r:embed="rId12">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5103942" y="2096137"/>
            <a:ext cx="521510" cy="521510"/>
          </a:xfrm>
          <a:prstGeom prst="rect">
            <a:avLst/>
          </a:prstGeom>
        </p:spPr>
      </p:pic>
      <p:sp>
        <p:nvSpPr>
          <p:cNvPr id="40" name="文本框 39"/>
          <p:cNvSpPr txBox="1"/>
          <p:nvPr/>
        </p:nvSpPr>
        <p:spPr>
          <a:xfrm>
            <a:off x="4969475" y="1713744"/>
            <a:ext cx="9450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rPr>
              <a:t>02</a:t>
            </a:r>
            <a:endParaRPr kumimoji="0" lang="zh-CN" altLang="en-US" sz="6000" b="0" i="1" u="none" strike="noStrike" kern="1200" cap="none" spc="0" normalizeH="0" baseline="0" noProof="0" dirty="0">
              <a:ln>
                <a:noFill/>
              </a:ln>
              <a:solidFill>
                <a:prstClr val="white"/>
              </a:solidFill>
              <a:effectLst/>
              <a:uLnTx/>
              <a:uFillTx/>
              <a:latin typeface="Gabriola" panose="04040605051002020D02" pitchFamily="82" charset="0"/>
              <a:ea typeface="等线" panose="02010600030101010101" charset="-122"/>
              <a:cs typeface="+mn-cs"/>
            </a:endParaRPr>
          </a:p>
        </p:txBody>
      </p:sp>
      <p:pic>
        <p:nvPicPr>
          <p:cNvPr id="46" name="图片 45"/>
          <p:cNvPicPr>
            <a:picLocks noChangeAspect="1"/>
          </p:cNvPicPr>
          <p:nvPr/>
        </p:nvPicPr>
        <p:blipFill>
          <a:blip r:embed="rId15">
            <a:extLst>
              <a:ext uri="{BEBA8EAE-BF5A-486C-A8C5-ECC9F3942E4B}">
                <a14:imgProps xmlns:a14="http://schemas.microsoft.com/office/drawing/2010/main">
                  <a14:imgLayer r:embed="rId16">
                    <a14:imgEffect>
                      <a14:artisticFilmGrain trans="33000" grainSize="29"/>
                    </a14:imgEffect>
                  </a14:imgLayer>
                </a14:imgProps>
              </a:ext>
              <a:ext uri="{28A0092B-C50C-407E-A947-70E740481C1C}">
                <a14:useLocalDpi xmlns:a14="http://schemas.microsoft.com/office/drawing/2010/main" val="0"/>
              </a:ext>
            </a:extLst>
          </a:blip>
          <a:stretch>
            <a:fillRect/>
          </a:stretch>
        </p:blipFill>
        <p:spPr>
          <a:xfrm>
            <a:off x="11191131" y="-1024217"/>
            <a:ext cx="2048434" cy="2048434"/>
          </a:xfrm>
          <a:prstGeom prst="rect">
            <a:avLst/>
          </a:prstGeom>
        </p:spPr>
      </p:pic>
      <p:sp>
        <p:nvSpPr>
          <p:cNvPr id="52" name="文本框 51"/>
          <p:cNvSpPr txBox="1"/>
          <p:nvPr/>
        </p:nvSpPr>
        <p:spPr>
          <a:xfrm>
            <a:off x="5859589" y="1942481"/>
            <a:ext cx="1490663"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Structure</a:t>
            </a:r>
          </a:p>
        </p:txBody>
      </p:sp>
      <p:sp>
        <p:nvSpPr>
          <p:cNvPr id="53" name="文本框 52"/>
          <p:cNvSpPr txBox="1"/>
          <p:nvPr/>
        </p:nvSpPr>
        <p:spPr>
          <a:xfrm>
            <a:off x="1205525" y="1943318"/>
            <a:ext cx="1490663"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IP Address</a:t>
            </a:r>
          </a:p>
        </p:txBody>
      </p:sp>
      <p:sp>
        <p:nvSpPr>
          <p:cNvPr id="56" name="矩形 55"/>
          <p:cNvSpPr/>
          <p:nvPr/>
        </p:nvSpPr>
        <p:spPr>
          <a:xfrm>
            <a:off x="-998263" y="8007747"/>
            <a:ext cx="12399688" cy="1355160"/>
          </a:xfrm>
          <a:prstGeom prst="rect">
            <a:avLst/>
          </a:prstGeom>
          <a:gradFill>
            <a:gsLst>
              <a:gs pos="0">
                <a:srgbClr val="DED6BF">
                  <a:alpha val="48000"/>
                </a:srgbClr>
              </a:gs>
              <a:gs pos="100000">
                <a:srgbClr val="D0C49E"/>
              </a:gs>
              <a:gs pos="100000">
                <a:srgbClr val="D0C49E"/>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1" name="文本框 60"/>
          <p:cNvSpPr txBox="1"/>
          <p:nvPr/>
        </p:nvSpPr>
        <p:spPr>
          <a:xfrm>
            <a:off x="415877" y="995085"/>
            <a:ext cx="2922051"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2E5856"/>
                </a:solidFill>
                <a:effectLst/>
                <a:uLnTx/>
                <a:uFillTx/>
                <a:latin typeface="新宋体" panose="02010609030101010101" pitchFamily="49" charset="-122"/>
                <a:ea typeface="新宋体" panose="02010609030101010101" pitchFamily="49" charset="-122"/>
                <a:cs typeface="+mn-cs"/>
                <a:sym typeface="+mn-ea"/>
              </a:rPr>
              <a:t>Definition</a:t>
            </a:r>
            <a:endParaRPr kumimoji="0" lang="zh-CN" altLang="en-US" sz="3200" b="0" i="0" u="none" strike="noStrike" kern="1200" cap="none" spc="0" normalizeH="0" baseline="0" noProof="0" dirty="0">
              <a:ln>
                <a:noFill/>
              </a:ln>
              <a:solidFill>
                <a:srgbClr val="2E5856"/>
              </a:solidFill>
              <a:effectLst/>
              <a:uLnTx/>
              <a:uFillTx/>
              <a:latin typeface="新宋体" panose="02010609030101010101" pitchFamily="49" charset="-122"/>
              <a:ea typeface="新宋体" panose="02010609030101010101" pitchFamily="49" charset="-122"/>
              <a:cs typeface="+mn-cs"/>
            </a:endParaRPr>
          </a:p>
        </p:txBody>
      </p:sp>
      <p:sp>
        <p:nvSpPr>
          <p:cNvPr id="62" name="文本框 61"/>
          <p:cNvSpPr txBox="1"/>
          <p:nvPr/>
        </p:nvSpPr>
        <p:spPr>
          <a:xfrm>
            <a:off x="486410" y="380365"/>
            <a:ext cx="3883025"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rPr>
              <a:t>IP Addrees</a:t>
            </a:r>
          </a:p>
        </p:txBody>
      </p:sp>
      <p:sp>
        <p:nvSpPr>
          <p:cNvPr id="63" name="等腰三角形 62"/>
          <p:cNvSpPr/>
          <p:nvPr/>
        </p:nvSpPr>
        <p:spPr>
          <a:xfrm rot="3137768">
            <a:off x="5681183" y="321821"/>
            <a:ext cx="198120" cy="186418"/>
          </a:xfrm>
          <a:prstGeom prst="triangle">
            <a:avLst/>
          </a:prstGeom>
          <a:solidFill>
            <a:srgbClr val="CCBE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p:cNvCxnSpPr/>
          <p:nvPr/>
        </p:nvCxnSpPr>
        <p:spPr>
          <a:xfrm>
            <a:off x="5976738" y="2386862"/>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9" name="文本框 8"/>
          <p:cNvSpPr txBox="1"/>
          <p:nvPr/>
        </p:nvSpPr>
        <p:spPr>
          <a:xfrm>
            <a:off x="1225073" y="2464213"/>
            <a:ext cx="3744401" cy="26765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sym typeface="+mn-ea"/>
              </a:rPr>
              <a:t>An </a:t>
            </a:r>
            <a:r>
              <a:rPr kumimoji="0" lang="en-US" altLang="zh-CN" sz="1600" b="1"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sym typeface="+mn-ea"/>
              </a:rPr>
              <a:t>IP address</a:t>
            </a:r>
            <a:r>
              <a:rPr kumimoji="0" lang="en-US" altLang="zh-CN"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sym typeface="+mn-ea"/>
              </a:rPr>
              <a:t> is a number identifying a computer or another device on the Internet. </a:t>
            </a:r>
            <a:endParaRPr kumimoji="0" lang="en-US" altLang="zh-CN"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sym typeface="+mn-ea"/>
              </a:rPr>
              <a:t>IP addresses </a:t>
            </a:r>
            <a:r>
              <a:rPr kumimoji="0" lang="en-US" altLang="zh-CN" sz="1600" b="1"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sym typeface="+mn-ea"/>
              </a:rPr>
              <a:t>uniquely </a:t>
            </a:r>
            <a:r>
              <a:rPr kumimoji="0" lang="en-US" altLang="zh-CN"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sym typeface="+mn-ea"/>
              </a:rPr>
              <a:t>identify the source and destination of data transmission.</a:t>
            </a:r>
            <a:endParaRPr kumimoji="0" lang="en-US" altLang="zh-CN"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789BA6"/>
                </a:solidFill>
                <a:effectLst/>
                <a:uLnTx/>
                <a:uFillTx/>
                <a:latin typeface="Bookman Old Style" panose="02050604050505020204" pitchFamily="18" charset="0"/>
                <a:ea typeface="等线" panose="02010600030101010101" charset="-122"/>
                <a:cs typeface="+mn-cs"/>
                <a:sym typeface="+mn-ea"/>
              </a:rPr>
              <a:t> </a:t>
            </a:r>
            <a:endPar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endParaRPr>
          </a:p>
        </p:txBody>
      </p:sp>
      <p:sp>
        <p:nvSpPr>
          <p:cNvPr id="10" name="文本框 9"/>
          <p:cNvSpPr txBox="1"/>
          <p:nvPr/>
        </p:nvSpPr>
        <p:spPr>
          <a:xfrm>
            <a:off x="5923113" y="2471455"/>
            <a:ext cx="3744401" cy="34150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IP address in binary representation has </a:t>
            </a:r>
            <a:r>
              <a:rPr kumimoji="0" lang="en-US" altLang="zh-CN" sz="1600" b="1"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32 bits.</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 </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In decimal, IP address is expressed as a set of </a:t>
            </a:r>
            <a:r>
              <a:rPr kumimoji="0" lang="en-US" altLang="zh-CN" sz="1600" b="1"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four numbers</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 ranging from</a:t>
            </a:r>
            <a:r>
              <a:rPr kumimoji="0" lang="en-US" altLang="zh-CN" sz="1600" b="1"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 0 to 255</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 and seperated by </a:t>
            </a:r>
            <a:r>
              <a:rPr kumimoji="0" lang="en-US" altLang="zh-CN" sz="1600" b="1"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dots</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 </a:t>
            </a:r>
          </a:p>
          <a:p>
            <a:pPr marL="0" marR="0" lvl="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e.g. : </a:t>
            </a:r>
            <a:r>
              <a:rPr lang="en-US" altLang="zh-CN" sz="1600" b="1" noProof="0" dirty="0">
                <a:ln>
                  <a:noFill/>
                </a:ln>
                <a:solidFill>
                  <a:srgbClr val="789BA6"/>
                </a:solidFill>
                <a:effectLst/>
                <a:uLnTx/>
                <a:uFillTx/>
                <a:latin typeface="Bookman Old Style" panose="02050604050505020204" pitchFamily="18" charset="0"/>
                <a:ea typeface="等线" panose="02010600030101010101" charset="-122"/>
                <a:sym typeface="+mn-ea"/>
              </a:rPr>
              <a:t>202.38.193.28        </a:t>
            </a:r>
            <a:endParaRPr lang="en-US" altLang="zh-CN" sz="1600" b="1" noProof="0" dirty="0">
              <a:ln>
                <a:noFill/>
              </a:ln>
              <a:solidFill>
                <a:srgbClr val="789BA6"/>
              </a:solidFill>
              <a:effectLst/>
              <a:uLnTx/>
              <a:uFillTx/>
              <a:latin typeface="Bookman Old Style" panose="02050604050505020204" pitchFamily="18" charset="0"/>
              <a:ea typeface="等线" panose="02010600030101010101" charset="-122"/>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endParaRPr>
          </a:p>
        </p:txBody>
      </p:sp>
      <p:pic>
        <p:nvPicPr>
          <p:cNvPr id="58" name="图片 57"/>
          <p:cNvPicPr>
            <a:picLocks noChangeAspect="1"/>
          </p:cNvPicPr>
          <p:nvPr/>
        </p:nvPicPr>
        <p:blipFill>
          <a:blip r:embed="rId17">
            <a:extLst>
              <a:ext uri="{BEBA8EAE-BF5A-486C-A8C5-ECC9F3942E4B}">
                <a14:imgProps xmlns:a14="http://schemas.microsoft.com/office/drawing/2010/main">
                  <a14:imgLayer r:embed="rId18">
                    <a14:imgEffect>
                      <a14:artisticFilmGrain trans="12000" grainSize="18"/>
                    </a14:imgEffect>
                  </a14:imgLayer>
                </a14:imgProps>
              </a:ext>
              <a:ext uri="{28A0092B-C50C-407E-A947-70E740481C1C}">
                <a14:useLocalDpi xmlns:a14="http://schemas.microsoft.com/office/drawing/2010/main" val="0"/>
              </a:ext>
            </a:extLst>
          </a:blip>
          <a:stretch>
            <a:fillRect/>
          </a:stretch>
        </p:blipFill>
        <p:spPr>
          <a:xfrm>
            <a:off x="0" y="5527310"/>
            <a:ext cx="12192000" cy="1330690"/>
          </a:xfrm>
          <a:prstGeom prst="rect">
            <a:avLst/>
          </a:prstGeom>
        </p:spPr>
      </p:pic>
      <p:sp>
        <p:nvSpPr>
          <p:cNvPr id="59" name="矩形 58"/>
          <p:cNvSpPr/>
          <p:nvPr/>
        </p:nvSpPr>
        <p:spPr>
          <a:xfrm>
            <a:off x="181302" y="5705050"/>
            <a:ext cx="190606" cy="190606"/>
          </a:xfrm>
          <a:prstGeom prst="rect">
            <a:avLst/>
          </a:prstGeom>
          <a:solidFill>
            <a:srgbClr val="699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文本框 59"/>
          <p:cNvSpPr txBox="1"/>
          <p:nvPr/>
        </p:nvSpPr>
        <p:spPr>
          <a:xfrm>
            <a:off x="462286" y="5607190"/>
            <a:ext cx="7499497"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rPr>
              <a:t> </a:t>
            </a:r>
            <a:endParaRPr kumimoji="0" lang="zh-CN" altLang="en-US" sz="1800" b="0" i="0" u="none" strike="noStrike" kern="1200" cap="none" spc="0" normalizeH="0" baseline="0" noProof="0" dirty="0">
              <a:ln>
                <a:noFill/>
              </a:ln>
              <a:solidFill>
                <a:srgbClr val="554722"/>
              </a:solidFill>
              <a:effectLst/>
              <a:uLnTx/>
              <a:uFillTx/>
              <a:latin typeface="Gabriola" panose="04040605051002020D02" pitchFamily="82" charset="0"/>
              <a:ea typeface="等线" panose="02010600030101010101" charset="-122"/>
              <a:cs typeface="+mn-cs"/>
            </a:endParaRPr>
          </a:p>
        </p:txBody>
      </p:sp>
      <p:pic>
        <p:nvPicPr>
          <p:cNvPr id="6" name="图片 5"/>
          <p:cNvPicPr>
            <a:picLocks noChangeAspect="1"/>
          </p:cNvPicPr>
          <p:nvPr>
            <p:custDataLst>
              <p:tags r:id="rId1"/>
            </p:custDataLst>
          </p:nvPr>
        </p:nvPicPr>
        <p:blipFill>
          <a:blip r:embed="rId19">
            <a:alphaModFix amt="60000"/>
          </a:blip>
          <a:stretch>
            <a:fillRect/>
          </a:stretch>
        </p:blipFill>
        <p:spPr>
          <a:xfrm>
            <a:off x="9114790" y="550545"/>
            <a:ext cx="2286635" cy="2407285"/>
          </a:xfrm>
          <a:prstGeom prst="rect">
            <a:avLst/>
          </a:prstGeom>
          <a:effectLst>
            <a:softEdge rad="127000"/>
          </a:effectLst>
        </p:spPr>
      </p:pic>
      <p:grpSp>
        <p:nvGrpSpPr>
          <p:cNvPr id="21" name="组合 20"/>
          <p:cNvGrpSpPr/>
          <p:nvPr/>
        </p:nvGrpSpPr>
        <p:grpSpPr>
          <a:xfrm>
            <a:off x="2941320" y="4712970"/>
            <a:ext cx="3240027" cy="1951355"/>
            <a:chOff x="10743" y="6138"/>
            <a:chExt cx="7133" cy="4296"/>
          </a:xfrm>
        </p:grpSpPr>
        <p:pic>
          <p:nvPicPr>
            <p:cNvPr id="12" name="图片 11"/>
            <p:cNvPicPr/>
            <p:nvPr>
              <p:custDataLst>
                <p:tags r:id="rId2"/>
              </p:custDataLst>
            </p:nvPr>
          </p:nvPicPr>
          <p:blipFill>
            <a:blip r:embed="rId20"/>
            <a:stretch>
              <a:fillRect/>
            </a:stretch>
          </p:blipFill>
          <p:spPr>
            <a:xfrm>
              <a:off x="10743" y="6138"/>
              <a:ext cx="1932" cy="1932"/>
            </a:xfrm>
            <a:prstGeom prst="rect">
              <a:avLst/>
            </a:prstGeom>
            <a:noFill/>
            <a:ln w="9525">
              <a:noFill/>
            </a:ln>
          </p:spPr>
        </p:pic>
        <p:pic>
          <p:nvPicPr>
            <p:cNvPr id="101" name="图片 100"/>
            <p:cNvPicPr/>
            <p:nvPr>
              <p:custDataLst>
                <p:tags r:id="rId3"/>
              </p:custDataLst>
            </p:nvPr>
          </p:nvPicPr>
          <p:blipFill>
            <a:blip r:embed="rId21"/>
            <a:stretch>
              <a:fillRect/>
            </a:stretch>
          </p:blipFill>
          <p:spPr>
            <a:xfrm>
              <a:off x="10745" y="8428"/>
              <a:ext cx="2006" cy="2006"/>
            </a:xfrm>
            <a:prstGeom prst="rect">
              <a:avLst/>
            </a:prstGeom>
            <a:noFill/>
            <a:ln w="9525">
              <a:noFill/>
            </a:ln>
          </p:spPr>
        </p:pic>
        <p:sp>
          <p:nvSpPr>
            <p:cNvPr id="17" name="直角上箭头 16"/>
            <p:cNvSpPr/>
            <p:nvPr>
              <p:custDataLst>
                <p:tags r:id="rId4"/>
              </p:custDataLst>
            </p:nvPr>
          </p:nvSpPr>
          <p:spPr>
            <a:xfrm>
              <a:off x="13063" y="8731"/>
              <a:ext cx="1892" cy="956"/>
            </a:xfrm>
            <a:prstGeom prst="bentUpArrow">
              <a:avLst/>
            </a:prstGeom>
            <a:solidFill>
              <a:srgbClr val="8DB0C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3063" y="6512"/>
              <a:ext cx="1892" cy="1312"/>
              <a:chOff x="13063" y="6512"/>
              <a:chExt cx="1892" cy="1312"/>
            </a:xfrm>
          </p:grpSpPr>
          <p:sp>
            <p:nvSpPr>
              <p:cNvPr id="13" name="直角上箭头 12"/>
              <p:cNvSpPr/>
              <p:nvPr>
                <p:custDataLst>
                  <p:tags r:id="rId6"/>
                </p:custDataLst>
              </p:nvPr>
            </p:nvSpPr>
            <p:spPr>
              <a:xfrm flipV="1">
                <a:off x="13063" y="6868"/>
                <a:ext cx="1892" cy="956"/>
              </a:xfrm>
              <a:prstGeom prst="bentUpArrow">
                <a:avLst/>
              </a:prstGeom>
              <a:solidFill>
                <a:srgbClr val="8DB0C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乘号 17"/>
              <p:cNvSpPr/>
              <p:nvPr>
                <p:custDataLst>
                  <p:tags r:id="rId7"/>
                </p:custDataLst>
              </p:nvPr>
            </p:nvSpPr>
            <p:spPr>
              <a:xfrm>
                <a:off x="13494" y="6512"/>
                <a:ext cx="1031" cy="118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custDataLst>
                <p:tags r:id="rId5"/>
              </p:custDataLst>
            </p:nvPr>
          </p:nvSpPr>
          <p:spPr>
            <a:xfrm>
              <a:off x="12750" y="7968"/>
              <a:ext cx="5126" cy="811"/>
            </a:xfrm>
            <a:prstGeom prst="rect">
              <a:avLst/>
            </a:prstGeom>
            <a:noFill/>
          </p:spPr>
          <p:txBody>
            <a:bodyPr wrap="square" rtlCol="0">
              <a:spAutoFit/>
            </a:bodyPr>
            <a:lstStyle/>
            <a:p>
              <a:r>
                <a:rPr lang="en-US" altLang="zh-CN" b="1" noProof="0">
                  <a:ln>
                    <a:noFill/>
                  </a:ln>
                  <a:solidFill>
                    <a:srgbClr val="607681"/>
                  </a:solidFill>
                  <a:effectLst/>
                  <a:uLnTx/>
                  <a:uFillTx/>
                  <a:latin typeface="Bookman Old Style" panose="02050604050505020204" pitchFamily="18" charset="0"/>
                  <a:ea typeface="等线" panose="02010600030101010101" charset="-122"/>
                  <a:sym typeface="+mn-ea"/>
                </a:rPr>
                <a:t>202.38.193.28        </a:t>
              </a: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sp>
        <p:nvSpPr>
          <p:cNvPr id="35" name="任意多边形: 形状 34"/>
          <p:cNvSpPr>
            <a:spLocks noChangeAspect="1"/>
          </p:cNvSpPr>
          <p:nvPr/>
        </p:nvSpPr>
        <p:spPr>
          <a:xfrm>
            <a:off x="5914572" y="320460"/>
            <a:ext cx="1142664" cy="1313404"/>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47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任意多边形: 形状 1"/>
          <p:cNvSpPr>
            <a:spLocks noChangeAspect="1"/>
          </p:cNvSpPr>
          <p:nvPr/>
        </p:nvSpPr>
        <p:spPr>
          <a:xfrm>
            <a:off x="7618799" y="98148"/>
            <a:ext cx="3122731" cy="3589338"/>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solidFill>
            <a:srgbClr val="EDEAE3"/>
          </a:solidFill>
          <a:ln w="9525">
            <a:solidFill>
              <a:srgbClr val="CBC4B4">
                <a:alpha val="5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等腰三角形 43"/>
          <p:cNvSpPr>
            <a:spLocks noChangeAspect="1"/>
          </p:cNvSpPr>
          <p:nvPr/>
        </p:nvSpPr>
        <p:spPr>
          <a:xfrm rot="8711453">
            <a:off x="425755" y="2170367"/>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1" name="图片 40"/>
          <p:cNvPicPr>
            <a:picLocks noChangeAspect="1"/>
          </p:cNvPicPr>
          <p:nvPr/>
        </p:nvPicPr>
        <p:blipFill>
          <a:blip r:embed="rId4">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tretch>
            <a:fillRect/>
          </a:stretch>
        </p:blipFill>
        <p:spPr>
          <a:xfrm>
            <a:off x="453766" y="339165"/>
            <a:ext cx="455094" cy="1251510"/>
          </a:xfrm>
          <a:prstGeom prst="rect">
            <a:avLst/>
          </a:prstGeom>
        </p:spPr>
      </p:pic>
      <p:grpSp>
        <p:nvGrpSpPr>
          <p:cNvPr id="88" name="组合 87"/>
          <p:cNvGrpSpPr/>
          <p:nvPr/>
        </p:nvGrpSpPr>
        <p:grpSpPr>
          <a:xfrm>
            <a:off x="3244418" y="7917436"/>
            <a:ext cx="4808289" cy="4808289"/>
            <a:chOff x="4369358" y="5017881"/>
            <a:chExt cx="4808289" cy="4808289"/>
          </a:xfrm>
        </p:grpSpPr>
        <p:sp>
          <p:nvSpPr>
            <p:cNvPr id="84" name="任意多边形: 形状 83"/>
            <p:cNvSpPr>
              <a:spLocks noChangeAspect="1"/>
            </p:cNvSpPr>
            <p:nvPr/>
          </p:nvSpPr>
          <p:spPr>
            <a:xfrm>
              <a:off x="4686087" y="5027524"/>
              <a:ext cx="4174830" cy="4798646"/>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6" name="椭圆 85"/>
            <p:cNvSpPr/>
            <p:nvPr/>
          </p:nvSpPr>
          <p:spPr>
            <a:xfrm>
              <a:off x="4369358" y="5017881"/>
              <a:ext cx="4808289" cy="4808289"/>
            </a:xfrm>
            <a:prstGeom prst="ellipse">
              <a:avLst/>
            </a:pr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cxnSp>
        <p:nvCxnSpPr>
          <p:cNvPr id="27" name="直接连接符 26"/>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pic>
        <p:nvPicPr>
          <p:cNvPr id="4" name="图片 3"/>
          <p:cNvPicPr>
            <a:picLocks noChangeAspect="1"/>
          </p:cNvPicPr>
          <p:nvPr/>
        </p:nvPicPr>
        <p:blipFill>
          <a:blip r:embed="rId6">
            <a:extLst>
              <a:ext uri="{BEBA8EAE-BF5A-486C-A8C5-ECC9F3942E4B}">
                <a14:imgProps xmlns:a14="http://schemas.microsoft.com/office/drawing/2010/main">
                  <a14:imgLayer r:embed="rId7">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449879" y="2121938"/>
            <a:ext cx="521510" cy="521510"/>
          </a:xfrm>
          <a:prstGeom prst="rect">
            <a:avLst/>
          </a:prstGeom>
        </p:spPr>
      </p:pic>
      <p:cxnSp>
        <p:nvCxnSpPr>
          <p:cNvPr id="5" name="直接连接符 4"/>
          <p:cNvCxnSpPr/>
          <p:nvPr/>
        </p:nvCxnSpPr>
        <p:spPr>
          <a:xfrm>
            <a:off x="1300489" y="2386862"/>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8" name="文本框 7"/>
          <p:cNvSpPr txBox="1"/>
          <p:nvPr/>
        </p:nvSpPr>
        <p:spPr>
          <a:xfrm>
            <a:off x="315412" y="1739545"/>
            <a:ext cx="945097" cy="1015663"/>
          </a:xfrm>
          <a:prstGeom prst="rect">
            <a:avLst/>
          </a:prstGeom>
          <a:noFill/>
        </p:spPr>
        <p:txBody>
          <a:bodyPr wrap="square" rtlCol="0">
            <a:spAutoFit/>
          </a:bodyPr>
          <a:lstStyle/>
          <a:p>
            <a:r>
              <a:rPr lang="en-US" altLang="zh-CN" sz="6000" i="1" dirty="0">
                <a:solidFill>
                  <a:schemeClr val="bg1"/>
                </a:solidFill>
                <a:latin typeface="Gabriola" panose="04040605051002020D02" pitchFamily="82" charset="0"/>
              </a:rPr>
              <a:t>01</a:t>
            </a:r>
            <a:endParaRPr lang="zh-CN" altLang="en-US" sz="6000" i="1" dirty="0">
              <a:solidFill>
                <a:schemeClr val="bg1"/>
              </a:solidFill>
              <a:latin typeface="Gabriola" panose="04040605051002020D02" pitchFamily="82" charset="0"/>
            </a:endParaRPr>
          </a:p>
        </p:txBody>
      </p:sp>
      <p:sp>
        <p:nvSpPr>
          <p:cNvPr id="31" name="任意多边形: 形状 30"/>
          <p:cNvSpPr>
            <a:spLocks noChangeAspect="1"/>
          </p:cNvSpPr>
          <p:nvPr/>
        </p:nvSpPr>
        <p:spPr>
          <a:xfrm>
            <a:off x="7624437" y="7689501"/>
            <a:ext cx="5011200" cy="5760000"/>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gradFill flip="none" rotWithShape="1">
            <a:gsLst>
              <a:gs pos="64100">
                <a:srgbClr val="EDEAE3"/>
              </a:gs>
              <a:gs pos="0">
                <a:srgbClr val="A4C8C9"/>
              </a:gs>
              <a:gs pos="100000">
                <a:srgbClr val="EDEAE3"/>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8" name="组合 47"/>
          <p:cNvGrpSpPr/>
          <p:nvPr/>
        </p:nvGrpSpPr>
        <p:grpSpPr>
          <a:xfrm>
            <a:off x="9901651" y="2249011"/>
            <a:ext cx="3293466" cy="3786284"/>
            <a:chOff x="8618435" y="2857163"/>
            <a:chExt cx="5011346" cy="5761219"/>
          </a:xfrm>
        </p:grpSpPr>
        <p:pic>
          <p:nvPicPr>
            <p:cNvPr id="34" name="图片 33"/>
            <p:cNvPicPr>
              <a:picLocks noChangeAspect="1"/>
            </p:cNvPicPr>
            <p:nvPr/>
          </p:nvPicPr>
          <p:blipFill>
            <a:blip r:embed="rId8">
              <a:extLst>
                <a:ext uri="{BEBA8EAE-BF5A-486C-A8C5-ECC9F3942E4B}">
                  <a14:imgProps xmlns:a14="http://schemas.microsoft.com/office/drawing/2010/main">
                    <a14:imgLayer r:embed="rId9">
                      <a14:imgEffect>
                        <a14:artisticFilmGrain trans="26000" grainSize="25"/>
                      </a14:imgEffect>
                    </a14:imgLayer>
                  </a14:imgProps>
                </a:ext>
                <a:ext uri="{28A0092B-C50C-407E-A947-70E740481C1C}">
                  <a14:useLocalDpi xmlns:a14="http://schemas.microsoft.com/office/drawing/2010/main" val="0"/>
                </a:ext>
              </a:extLst>
            </a:blip>
            <a:stretch>
              <a:fillRect/>
            </a:stretch>
          </p:blipFill>
          <p:spPr>
            <a:xfrm>
              <a:off x="8618435" y="2857163"/>
              <a:ext cx="5011346" cy="5761219"/>
            </a:xfrm>
            <a:prstGeom prst="rect">
              <a:avLst/>
            </a:prstGeom>
          </p:spPr>
        </p:pic>
        <p:sp>
          <p:nvSpPr>
            <p:cNvPr id="32" name="任意多边形: 形状 31"/>
            <p:cNvSpPr>
              <a:spLocks noChangeAspect="1"/>
            </p:cNvSpPr>
            <p:nvPr/>
          </p:nvSpPr>
          <p:spPr>
            <a:xfrm>
              <a:off x="9104935" y="3386611"/>
              <a:ext cx="4046824" cy="4651522"/>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noFill/>
            <a:ln>
              <a:solidFill>
                <a:srgbClr val="EDEAE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37" name="等腰三角形 36"/>
          <p:cNvSpPr>
            <a:spLocks noChangeAspect="1"/>
          </p:cNvSpPr>
          <p:nvPr/>
        </p:nvSpPr>
        <p:spPr>
          <a:xfrm rot="8711453">
            <a:off x="5079818" y="2144566"/>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8" name="图片 37"/>
          <p:cNvPicPr>
            <a:picLocks noChangeAspect="1"/>
          </p:cNvPicPr>
          <p:nvPr/>
        </p:nvPicPr>
        <p:blipFill>
          <a:blip r:embed="rId6">
            <a:extLst>
              <a:ext uri="{BEBA8EAE-BF5A-486C-A8C5-ECC9F3942E4B}">
                <a14:imgProps xmlns:a14="http://schemas.microsoft.com/office/drawing/2010/main">
                  <a14:imgLayer r:embed="rId7">
                    <a14:imgEffect>
                      <a14:artisticFilmGrain trans="46000" grainSize="25"/>
                    </a14:imgEffect>
                  </a14:imgLayer>
                </a14:imgProps>
              </a:ext>
              <a:ext uri="{28A0092B-C50C-407E-A947-70E740481C1C}">
                <a14:useLocalDpi xmlns:a14="http://schemas.microsoft.com/office/drawing/2010/main" val="0"/>
              </a:ext>
            </a:extLst>
          </a:blip>
          <a:stretch>
            <a:fillRect/>
          </a:stretch>
        </p:blipFill>
        <p:spPr>
          <a:xfrm>
            <a:off x="5103942" y="2096137"/>
            <a:ext cx="521510" cy="521510"/>
          </a:xfrm>
          <a:prstGeom prst="rect">
            <a:avLst/>
          </a:prstGeom>
        </p:spPr>
      </p:pic>
      <p:sp>
        <p:nvSpPr>
          <p:cNvPr id="40" name="文本框 39"/>
          <p:cNvSpPr txBox="1"/>
          <p:nvPr/>
        </p:nvSpPr>
        <p:spPr>
          <a:xfrm>
            <a:off x="4969475" y="1713744"/>
            <a:ext cx="945097" cy="1015663"/>
          </a:xfrm>
          <a:prstGeom prst="rect">
            <a:avLst/>
          </a:prstGeom>
          <a:noFill/>
        </p:spPr>
        <p:txBody>
          <a:bodyPr wrap="square" rtlCol="0">
            <a:spAutoFit/>
          </a:bodyPr>
          <a:lstStyle/>
          <a:p>
            <a:r>
              <a:rPr lang="en-US" altLang="zh-CN" sz="6000" i="1" dirty="0">
                <a:solidFill>
                  <a:schemeClr val="bg1"/>
                </a:solidFill>
                <a:latin typeface="Gabriola" panose="04040605051002020D02" pitchFamily="82" charset="0"/>
              </a:rPr>
              <a:t>02</a:t>
            </a:r>
            <a:endParaRPr lang="zh-CN" altLang="en-US" sz="6000" i="1" dirty="0">
              <a:solidFill>
                <a:schemeClr val="bg1"/>
              </a:solidFill>
              <a:latin typeface="Gabriola" panose="04040605051002020D02" pitchFamily="82" charset="0"/>
            </a:endParaRPr>
          </a:p>
        </p:txBody>
      </p:sp>
      <p:pic>
        <p:nvPicPr>
          <p:cNvPr id="46" name="图片 45"/>
          <p:cNvPicPr>
            <a:picLocks noChangeAspect="1"/>
          </p:cNvPicPr>
          <p:nvPr/>
        </p:nvPicPr>
        <p:blipFill>
          <a:blip r:embed="rId10">
            <a:extLst>
              <a:ext uri="{BEBA8EAE-BF5A-486C-A8C5-ECC9F3942E4B}">
                <a14:imgProps xmlns:a14="http://schemas.microsoft.com/office/drawing/2010/main">
                  <a14:imgLayer r:embed="rId11">
                    <a14:imgEffect>
                      <a14:artisticFilmGrain trans="33000" grainSize="29"/>
                    </a14:imgEffect>
                  </a14:imgLayer>
                </a14:imgProps>
              </a:ext>
              <a:ext uri="{28A0092B-C50C-407E-A947-70E740481C1C}">
                <a14:useLocalDpi xmlns:a14="http://schemas.microsoft.com/office/drawing/2010/main" val="0"/>
              </a:ext>
            </a:extLst>
          </a:blip>
          <a:stretch>
            <a:fillRect/>
          </a:stretch>
        </p:blipFill>
        <p:spPr>
          <a:xfrm>
            <a:off x="11191131" y="-1024217"/>
            <a:ext cx="2048434" cy="2048434"/>
          </a:xfrm>
          <a:prstGeom prst="rect">
            <a:avLst/>
          </a:prstGeom>
        </p:spPr>
      </p:pic>
      <p:sp>
        <p:nvSpPr>
          <p:cNvPr id="52" name="文本框 51"/>
          <p:cNvSpPr txBox="1"/>
          <p:nvPr/>
        </p:nvSpPr>
        <p:spPr>
          <a:xfrm>
            <a:off x="5859589" y="1942481"/>
            <a:ext cx="1490663" cy="368300"/>
          </a:xfrm>
          <a:prstGeom prst="rect">
            <a:avLst/>
          </a:prstGeom>
          <a:noFill/>
        </p:spPr>
        <p:txBody>
          <a:bodyPr wrap="square" rtlCol="0">
            <a:spAutoFit/>
          </a:bodyPr>
          <a:lstStyle/>
          <a:p>
            <a:r>
              <a:rPr lang="en-US" altLang="zh-CN" dirty="0">
                <a:solidFill>
                  <a:srgbClr val="89865D"/>
                </a:solidFill>
              </a:rPr>
              <a:t>Feature</a:t>
            </a:r>
          </a:p>
        </p:txBody>
      </p:sp>
      <p:sp>
        <p:nvSpPr>
          <p:cNvPr id="53" name="文本框 52"/>
          <p:cNvSpPr txBox="1"/>
          <p:nvPr/>
        </p:nvSpPr>
        <p:spPr>
          <a:xfrm>
            <a:off x="1205230" y="1943100"/>
            <a:ext cx="2355850" cy="368300"/>
          </a:xfrm>
          <a:prstGeom prst="rect">
            <a:avLst/>
          </a:prstGeom>
          <a:noFill/>
        </p:spPr>
        <p:txBody>
          <a:bodyPr wrap="square" rtlCol="0">
            <a:spAutoFit/>
          </a:bodyPr>
          <a:lstStyle/>
          <a:p>
            <a:r>
              <a:rPr lang="en-US" altLang="zh-CN" dirty="0">
                <a:solidFill>
                  <a:srgbClr val="89865D"/>
                </a:solidFill>
              </a:rPr>
              <a:t>Doamin Name</a:t>
            </a:r>
          </a:p>
        </p:txBody>
      </p:sp>
      <p:sp>
        <p:nvSpPr>
          <p:cNvPr id="56" name="矩形 55"/>
          <p:cNvSpPr/>
          <p:nvPr/>
        </p:nvSpPr>
        <p:spPr>
          <a:xfrm>
            <a:off x="-998263" y="8007747"/>
            <a:ext cx="12399688" cy="1355160"/>
          </a:xfrm>
          <a:prstGeom prst="rect">
            <a:avLst/>
          </a:prstGeom>
          <a:gradFill>
            <a:gsLst>
              <a:gs pos="0">
                <a:srgbClr val="DED6BF">
                  <a:alpha val="48000"/>
                </a:srgbClr>
              </a:gs>
              <a:gs pos="100000">
                <a:srgbClr val="D0C49E"/>
              </a:gs>
              <a:gs pos="100000">
                <a:srgbClr val="D0C49E"/>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15877" y="995085"/>
            <a:ext cx="2922051" cy="460375"/>
          </a:xfrm>
          <a:prstGeom prst="rect">
            <a:avLst/>
          </a:prstGeom>
          <a:noFill/>
        </p:spPr>
        <p:txBody>
          <a:bodyPr wrap="square" rtlCol="0">
            <a:spAutoFit/>
          </a:bodyPr>
          <a:lstStyle/>
          <a:p>
            <a:pPr algn="dist"/>
            <a:r>
              <a:rPr lang="en-US" altLang="zh-CN" sz="2400" dirty="0">
                <a:solidFill>
                  <a:srgbClr val="2E5856"/>
                </a:solidFill>
                <a:latin typeface="新宋体" panose="02010609030101010101" pitchFamily="49" charset="-122"/>
                <a:ea typeface="新宋体" panose="02010609030101010101" pitchFamily="49" charset="-122"/>
              </a:rPr>
              <a:t>Definition</a:t>
            </a:r>
          </a:p>
        </p:txBody>
      </p:sp>
      <p:sp>
        <p:nvSpPr>
          <p:cNvPr id="62" name="文本框 61"/>
          <p:cNvSpPr txBox="1"/>
          <p:nvPr/>
        </p:nvSpPr>
        <p:spPr>
          <a:xfrm>
            <a:off x="486410" y="380365"/>
            <a:ext cx="4796790" cy="645160"/>
          </a:xfrm>
          <a:prstGeom prst="rect">
            <a:avLst/>
          </a:prstGeom>
          <a:noFill/>
        </p:spPr>
        <p:txBody>
          <a:bodyPr wrap="square" rtlCol="0">
            <a:spAutoFit/>
          </a:bodyPr>
          <a:lstStyle/>
          <a:p>
            <a:pPr algn="dist"/>
            <a:r>
              <a:rPr lang="en-US" altLang="zh-CN" sz="3600" dirty="0">
                <a:solidFill>
                  <a:srgbClr val="CFC199"/>
                </a:solidFill>
              </a:rPr>
              <a:t>    Domain Name</a:t>
            </a:r>
            <a:endParaRPr lang="zh-CN" altLang="en-US" sz="3600" dirty="0">
              <a:solidFill>
                <a:srgbClr val="CFC199"/>
              </a:solidFill>
            </a:endParaRPr>
          </a:p>
        </p:txBody>
      </p:sp>
      <p:sp>
        <p:nvSpPr>
          <p:cNvPr id="63" name="等腰三角形 62"/>
          <p:cNvSpPr/>
          <p:nvPr/>
        </p:nvSpPr>
        <p:spPr>
          <a:xfrm rot="3137768">
            <a:off x="5681183" y="321821"/>
            <a:ext cx="198120" cy="186418"/>
          </a:xfrm>
          <a:prstGeom prst="triangle">
            <a:avLst/>
          </a:prstGeom>
          <a:solidFill>
            <a:srgbClr val="CCBE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5976738" y="2386862"/>
            <a:ext cx="3284123"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9" name="文本框 8"/>
          <p:cNvSpPr txBox="1"/>
          <p:nvPr/>
        </p:nvSpPr>
        <p:spPr>
          <a:xfrm>
            <a:off x="1225073" y="2464213"/>
            <a:ext cx="3744401" cy="3046095"/>
          </a:xfrm>
          <a:prstGeom prst="rect">
            <a:avLst/>
          </a:prstGeom>
          <a:noFill/>
        </p:spPr>
        <p:txBody>
          <a:bodyPr wrap="square" rtlCol="0">
            <a:spAutoFit/>
          </a:bodyPr>
          <a:lstStyle/>
          <a:p>
            <a:pPr>
              <a:lnSpc>
                <a:spcPct val="150000"/>
              </a:lnSpc>
            </a:pPr>
            <a:r>
              <a:rPr lang="en-US" altLang="zh-CN" sz="1600">
                <a:solidFill>
                  <a:srgbClr val="607681"/>
                </a:solidFill>
                <a:latin typeface="Bookman Old Style" panose="02050604050505020204" pitchFamily="18" charset="0"/>
                <a:sym typeface="+mn-ea"/>
              </a:rPr>
              <a:t>A</a:t>
            </a:r>
            <a:r>
              <a:rPr lang="en-US" altLang="zh-CN" sz="1600" b="1">
                <a:solidFill>
                  <a:srgbClr val="607681"/>
                </a:solidFill>
                <a:latin typeface="Bookman Old Style" panose="02050604050505020204" pitchFamily="18" charset="0"/>
                <a:sym typeface="+mn-ea"/>
              </a:rPr>
              <a:t> domain name</a:t>
            </a:r>
            <a:r>
              <a:rPr lang="en-US" altLang="zh-CN" sz="1600">
                <a:solidFill>
                  <a:srgbClr val="607681"/>
                </a:solidFill>
                <a:latin typeface="Bookman Old Style" panose="02050604050505020204" pitchFamily="18" charset="0"/>
                <a:sym typeface="+mn-ea"/>
              </a:rPr>
              <a:t> is a unique string of text that’s used to identify a website on the internet. This is what users type in a browser's search bar to directly access website.</a:t>
            </a:r>
          </a:p>
          <a:p>
            <a:pPr>
              <a:lnSpc>
                <a:spcPct val="150000"/>
              </a:lnSpc>
            </a:pPr>
            <a:r>
              <a:rPr lang="en-US" altLang="zh-CN" sz="1600">
                <a:solidFill>
                  <a:srgbClr val="607681"/>
                </a:solidFill>
                <a:latin typeface="Bookman Old Style" panose="02050604050505020204" pitchFamily="18" charset="0"/>
                <a:sym typeface="+mn-ea"/>
              </a:rPr>
              <a:t>e.g.</a:t>
            </a:r>
            <a:r>
              <a:rPr lang="en-US" altLang="zh-CN" sz="1600" b="1">
                <a:solidFill>
                  <a:srgbClr val="607681"/>
                </a:solidFill>
                <a:latin typeface="Bookman Old Style" panose="02050604050505020204" pitchFamily="18" charset="0"/>
                <a:sym typeface="+mn-ea"/>
              </a:rPr>
              <a:t> www.scut.edu.cn</a:t>
            </a:r>
          </a:p>
          <a:p>
            <a:pPr>
              <a:lnSpc>
                <a:spcPct val="150000"/>
              </a:lnSpc>
            </a:pPr>
            <a:r>
              <a:rPr lang="en-US" altLang="zh-CN" sz="1600">
                <a:solidFill>
                  <a:srgbClr val="607681"/>
                </a:solidFill>
                <a:latin typeface="Bookman Old Style" panose="02050604050505020204" pitchFamily="18" charset="0"/>
                <a:sym typeface="+mn-ea"/>
              </a:rPr>
              <a:t> </a:t>
            </a:r>
            <a:endParaRPr lang="en-US" altLang="zh-CN" sz="1600" dirty="0">
              <a:solidFill>
                <a:srgbClr val="789BA6"/>
              </a:solidFill>
              <a:latin typeface="Bookman Old Style" panose="02050604050505020204" pitchFamily="18" charset="0"/>
            </a:endParaRPr>
          </a:p>
        </p:txBody>
      </p:sp>
      <p:sp>
        <p:nvSpPr>
          <p:cNvPr id="10" name="文本框 9"/>
          <p:cNvSpPr txBox="1"/>
          <p:nvPr/>
        </p:nvSpPr>
        <p:spPr>
          <a:xfrm>
            <a:off x="5923113" y="2471455"/>
            <a:ext cx="3744401" cy="1198880"/>
          </a:xfrm>
          <a:prstGeom prst="rect">
            <a:avLst/>
          </a:prstGeom>
          <a:noFill/>
        </p:spPr>
        <p:txBody>
          <a:bodyPr wrap="square" rtlCol="0">
            <a:spAutoFit/>
          </a:bodyPr>
          <a:lstStyle/>
          <a:p>
            <a:pPr>
              <a:lnSpc>
                <a:spcPct val="150000"/>
              </a:lnSpc>
            </a:pPr>
            <a:r>
              <a:rPr lang="en-US" altLang="zh-CN" sz="1600">
                <a:solidFill>
                  <a:srgbClr val="607681"/>
                </a:solidFill>
                <a:latin typeface="Bookman Old Style" panose="02050604050505020204" pitchFamily="18" charset="0"/>
                <a:sym typeface="+mn-ea"/>
              </a:rPr>
              <a:t>A domain name is </a:t>
            </a:r>
            <a:r>
              <a:rPr lang="en-US" altLang="zh-CN" sz="1600" b="1">
                <a:solidFill>
                  <a:srgbClr val="607681"/>
                </a:solidFill>
                <a:latin typeface="Bookman Old Style" panose="02050604050505020204" pitchFamily="18" charset="0"/>
                <a:sym typeface="+mn-ea"/>
              </a:rPr>
              <a:t>unique </a:t>
            </a:r>
            <a:r>
              <a:rPr lang="en-US" altLang="zh-CN" sz="1600">
                <a:solidFill>
                  <a:srgbClr val="607681"/>
                </a:solidFill>
                <a:latin typeface="Bookman Old Style" panose="02050604050505020204" pitchFamily="18" charset="0"/>
                <a:sym typeface="+mn-ea"/>
              </a:rPr>
              <a:t>and cannot be shared between different sites.</a:t>
            </a:r>
            <a:endParaRPr lang="en-US" altLang="zh-CN" sz="1600" dirty="0">
              <a:solidFill>
                <a:srgbClr val="789BA6"/>
              </a:solidFill>
              <a:latin typeface="Bookman Old Style" panose="02050604050505020204" pitchFamily="18" charset="0"/>
            </a:endParaRPr>
          </a:p>
        </p:txBody>
      </p:sp>
      <p:pic>
        <p:nvPicPr>
          <p:cNvPr id="58" name="图片 57"/>
          <p:cNvPicPr>
            <a:picLocks noChangeAspect="1"/>
          </p:cNvPicPr>
          <p:nvPr/>
        </p:nvPicPr>
        <p:blipFill>
          <a:blip r:embed="rId12">
            <a:extLst>
              <a:ext uri="{BEBA8EAE-BF5A-486C-A8C5-ECC9F3942E4B}">
                <a14:imgProps xmlns:a14="http://schemas.microsoft.com/office/drawing/2010/main">
                  <a14:imgLayer r:embed="rId13">
                    <a14:imgEffect>
                      <a14:artisticFilmGrain trans="12000" grainSize="18"/>
                    </a14:imgEffect>
                  </a14:imgLayer>
                </a14:imgProps>
              </a:ext>
              <a:ext uri="{28A0092B-C50C-407E-A947-70E740481C1C}">
                <a14:useLocalDpi xmlns:a14="http://schemas.microsoft.com/office/drawing/2010/main" val="0"/>
              </a:ext>
            </a:extLst>
          </a:blip>
          <a:stretch>
            <a:fillRect/>
          </a:stretch>
        </p:blipFill>
        <p:spPr>
          <a:xfrm>
            <a:off x="0" y="5527310"/>
            <a:ext cx="12192000" cy="1330690"/>
          </a:xfrm>
          <a:prstGeom prst="rect">
            <a:avLst/>
          </a:prstGeom>
        </p:spPr>
      </p:pic>
      <p:sp>
        <p:nvSpPr>
          <p:cNvPr id="59" name="矩形 58"/>
          <p:cNvSpPr/>
          <p:nvPr/>
        </p:nvSpPr>
        <p:spPr>
          <a:xfrm>
            <a:off x="181302" y="5705050"/>
            <a:ext cx="190606" cy="190606"/>
          </a:xfrm>
          <a:prstGeom prst="rect">
            <a:avLst/>
          </a:prstGeom>
          <a:solidFill>
            <a:srgbClr val="699E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462286" y="5607190"/>
            <a:ext cx="7499497" cy="368300"/>
          </a:xfrm>
          <a:prstGeom prst="rect">
            <a:avLst/>
          </a:prstGeom>
          <a:noFill/>
        </p:spPr>
        <p:txBody>
          <a:bodyPr wrap="square" rtlCol="0">
            <a:spAutoFit/>
          </a:bodyPr>
          <a:lstStyle/>
          <a:p>
            <a:r>
              <a:rPr lang="en-US" altLang="zh-CN" dirty="0">
                <a:solidFill>
                  <a:srgbClr val="554722"/>
                </a:solidFill>
                <a:latin typeface="Gabriola" panose="04040605051002020D02" pitchFamily="82" charset="0"/>
              </a:rPr>
              <a:t> </a:t>
            </a:r>
            <a:endParaRPr lang="zh-CN" altLang="en-US" dirty="0">
              <a:solidFill>
                <a:srgbClr val="554722"/>
              </a:solidFill>
              <a:latin typeface="Gabriola" panose="04040605051002020D02" pitchFamily="82" charset="0"/>
            </a:endParaRPr>
          </a:p>
        </p:txBody>
      </p:sp>
      <p:grpSp>
        <p:nvGrpSpPr>
          <p:cNvPr id="6" name="组合 5"/>
          <p:cNvGrpSpPr/>
          <p:nvPr/>
        </p:nvGrpSpPr>
        <p:grpSpPr>
          <a:xfrm>
            <a:off x="5603875" y="3584575"/>
            <a:ext cx="4617720" cy="3709670"/>
            <a:chOff x="6299" y="5475"/>
            <a:chExt cx="5884" cy="4918"/>
          </a:xfrm>
        </p:grpSpPr>
        <p:pic>
          <p:nvPicPr>
            <p:cNvPr id="3" name="图片 2"/>
            <p:cNvPicPr>
              <a:picLocks noChangeAspect="1"/>
            </p:cNvPicPr>
            <p:nvPr>
              <p:custDataLst>
                <p:tags r:id="rId1"/>
              </p:custDataLst>
            </p:nvPr>
          </p:nvPicPr>
          <p:blipFill>
            <a:blip r:embed="rId14">
              <a:alphaModFix amt="40000"/>
              <a:clrChange>
                <a:clrFrom>
                  <a:srgbClr val="FFFFFF">
                    <a:alpha val="100000"/>
                  </a:srgbClr>
                </a:clrFrom>
                <a:clrTo>
                  <a:srgbClr val="FFFFFF">
                    <a:alpha val="100000"/>
                    <a:alpha val="0"/>
                  </a:srgbClr>
                </a:clrTo>
              </a:clrChange>
            </a:blip>
            <a:stretch>
              <a:fillRect/>
            </a:stretch>
          </p:blipFill>
          <p:spPr>
            <a:xfrm>
              <a:off x="6299" y="5475"/>
              <a:ext cx="5884" cy="4918"/>
            </a:xfrm>
            <a:prstGeom prst="rect">
              <a:avLst/>
            </a:prstGeom>
          </p:spPr>
        </p:pic>
        <p:pic>
          <p:nvPicPr>
            <p:cNvPr id="100" name="图片 99"/>
            <p:cNvPicPr/>
            <p:nvPr>
              <p:custDataLst>
                <p:tags r:id="rId2"/>
              </p:custDataLst>
            </p:nvPr>
          </p:nvPicPr>
          <p:blipFill>
            <a:blip r:embed="rId15">
              <a:clrChange>
                <a:clrFrom>
                  <a:srgbClr val="F0F1F3">
                    <a:alpha val="100000"/>
                  </a:srgbClr>
                </a:clrFrom>
                <a:clrTo>
                  <a:srgbClr val="F0F1F3">
                    <a:alpha val="100000"/>
                    <a:alpha val="0"/>
                  </a:srgbClr>
                </a:clrTo>
              </a:clrChange>
            </a:blip>
            <a:srcRect t="26150" b="14665"/>
            <a:stretch>
              <a:fillRect/>
            </a:stretch>
          </p:blipFill>
          <p:spPr>
            <a:xfrm>
              <a:off x="6777" y="6445"/>
              <a:ext cx="4798" cy="2839"/>
            </a:xfrm>
            <a:prstGeom prst="rect">
              <a:avLst/>
            </a:prstGeom>
            <a:noFill/>
            <a:ln w="9525">
              <a:noFill/>
            </a:ln>
          </p:spPr>
        </p:pic>
      </p:grpSp>
      <p:pic>
        <p:nvPicPr>
          <p:cNvPr id="11" name="图片 10"/>
          <p:cNvPicPr>
            <a:picLocks noChangeAspect="1"/>
          </p:cNvPicPr>
          <p:nvPr/>
        </p:nvPicPr>
        <p:blipFill>
          <a:blip r:embed="rId16"/>
          <a:stretch>
            <a:fillRect/>
          </a:stretch>
        </p:blipFill>
        <p:spPr>
          <a:xfrm>
            <a:off x="5928995" y="4785995"/>
            <a:ext cx="3360420" cy="1748155"/>
          </a:xfrm>
          <a:prstGeom prst="rect">
            <a:avLst/>
          </a:prstGeom>
          <a:scene3d>
            <a:camera prst="isometricOffAxis2Left">
              <a:rot lat="1080000" lon="2160000" rev="0"/>
            </a:camera>
            <a:lightRig rig="threePt" dir="t"/>
          </a:scene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2000"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19092" y="-24533"/>
            <a:ext cx="2286198" cy="2292295"/>
          </a:xfrm>
          <a:prstGeom prst="rect">
            <a:avLst/>
          </a:prstGeom>
        </p:spPr>
      </p:pic>
      <p:pic>
        <p:nvPicPr>
          <p:cNvPr id="9" name="图片 8"/>
          <p:cNvPicPr>
            <a:picLocks noChangeAspect="1"/>
          </p:cNvPicPr>
          <p:nvPr/>
        </p:nvPicPr>
        <p:blipFill>
          <a:blip r:embed="rId7">
            <a:extLst>
              <a:ext uri="{BEBA8EAE-BF5A-486C-A8C5-ECC9F3942E4B}">
                <a14:imgProps xmlns:a14="http://schemas.microsoft.com/office/drawing/2010/main">
                  <a14:imgLayer r:embed="rId8">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23374" y="2300118"/>
            <a:ext cx="2292295" cy="2286198"/>
          </a:xfrm>
          <a:prstGeom prst="rect">
            <a:avLst/>
          </a:prstGeom>
        </p:spPr>
      </p:pic>
      <p:pic>
        <p:nvPicPr>
          <p:cNvPr id="12" name="图片 11"/>
          <p:cNvPicPr>
            <a:picLocks noChangeAspect="1"/>
          </p:cNvPicPr>
          <p:nvPr/>
        </p:nvPicPr>
        <p:blipFill>
          <a:blip r:embed="rId9">
            <a:extLst>
              <a:ext uri="{BEBA8EAE-BF5A-486C-A8C5-ECC9F3942E4B}">
                <a14:imgProps xmlns:a14="http://schemas.microsoft.com/office/drawing/2010/main">
                  <a14:imgLayer r:embed="rId10">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26458" y="4594514"/>
            <a:ext cx="2286198" cy="2292295"/>
          </a:xfrm>
          <a:prstGeom prst="rect">
            <a:avLst/>
          </a:prstGeom>
        </p:spPr>
      </p:pic>
      <p:sp>
        <p:nvSpPr>
          <p:cNvPr id="2" name="等腰三角形 1"/>
          <p:cNvSpPr>
            <a:spLocks noChangeAspect="1"/>
          </p:cNvSpPr>
          <p:nvPr/>
        </p:nvSpPr>
        <p:spPr>
          <a:xfrm rot="8711453">
            <a:off x="425755" y="2170367"/>
            <a:ext cx="674202" cy="581209"/>
          </a:xfrm>
          <a:prstGeom prst="triangle">
            <a:avLst/>
          </a:prstGeom>
          <a:noFill/>
          <a:ln>
            <a:solidFill>
              <a:srgbClr val="CBC4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 name="直接连接符 2"/>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pic>
        <p:nvPicPr>
          <p:cNvPr id="4" name="图片 3"/>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artisticFilmGrain trans="35000" grainSize="18"/>
                    </a14:imgEffect>
                  </a14:imgLayer>
                </a14:imgProps>
              </a:ext>
              <a:ext uri="{28A0092B-C50C-407E-A947-70E740481C1C}">
                <a14:useLocalDpi xmlns:a14="http://schemas.microsoft.com/office/drawing/2010/main" val="0"/>
              </a:ext>
            </a:extLst>
          </a:blip>
          <a:stretch>
            <a:fillRect/>
          </a:stretch>
        </p:blipFill>
        <p:spPr>
          <a:xfrm>
            <a:off x="449878" y="2123590"/>
            <a:ext cx="518205" cy="518205"/>
          </a:xfrm>
          <a:prstGeom prst="rect">
            <a:avLst/>
          </a:prstGeom>
        </p:spPr>
      </p:pic>
      <p:cxnSp>
        <p:nvCxnSpPr>
          <p:cNvPr id="5" name="直接连接符 4"/>
          <p:cNvCxnSpPr/>
          <p:nvPr/>
        </p:nvCxnSpPr>
        <p:spPr>
          <a:xfrm>
            <a:off x="1300489" y="2386862"/>
            <a:ext cx="6871054"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13" name="文本框 12"/>
          <p:cNvSpPr txBox="1"/>
          <p:nvPr/>
        </p:nvSpPr>
        <p:spPr>
          <a:xfrm>
            <a:off x="1205230" y="1943100"/>
            <a:ext cx="416369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89865D"/>
                </a:solidFill>
                <a:effectLst/>
                <a:uLnTx/>
                <a:uFillTx/>
                <a:latin typeface="等线" panose="02010600030101010101" charset="-122"/>
                <a:ea typeface="等线" panose="02010600030101010101" charset="-122"/>
                <a:cs typeface="+mn-cs"/>
              </a:rPr>
              <a:t>Domain Name and IP Address</a:t>
            </a:r>
          </a:p>
        </p:txBody>
      </p:sp>
      <p:pic>
        <p:nvPicPr>
          <p:cNvPr id="16" name="图片 15"/>
          <p:cNvPicPr>
            <a:picLocks noChangeAspect="1"/>
          </p:cNvPicPr>
          <p:nvPr/>
        </p:nvPicPr>
        <p:blipFill>
          <a:blip r:embed="rId13">
            <a:extLst>
              <a:ext uri="{BEBA8EAE-BF5A-486C-A8C5-ECC9F3942E4B}">
                <a14:imgProps xmlns:a14="http://schemas.microsoft.com/office/drawing/2010/main">
                  <a14:imgLayer r:embed="rId14">
                    <a14:imgEffect>
                      <a14:artisticFilmGrain trans="34000" grainSize="15"/>
                    </a14:imgEffect>
                    <a14:imgEffect>
                      <a14:colorTemperature colorTemp="5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sp>
        <p:nvSpPr>
          <p:cNvPr id="17" name="文本框 16"/>
          <p:cNvSpPr txBox="1"/>
          <p:nvPr/>
        </p:nvSpPr>
        <p:spPr>
          <a:xfrm>
            <a:off x="421744" y="962760"/>
            <a:ext cx="2922051" cy="4603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7396CD"/>
                </a:solidFill>
                <a:effectLst/>
                <a:uLnTx/>
                <a:uFillTx/>
                <a:latin typeface="新宋体" panose="02010609030101010101" pitchFamily="49" charset="-122"/>
                <a:ea typeface="新宋体" panose="02010609030101010101" pitchFamily="49" charset="-122"/>
                <a:cs typeface="+mn-cs"/>
              </a:rPr>
              <a:t>Relationship</a:t>
            </a:r>
          </a:p>
        </p:txBody>
      </p:sp>
      <p:grpSp>
        <p:nvGrpSpPr>
          <p:cNvPr id="19" name="组合 18"/>
          <p:cNvGrpSpPr/>
          <p:nvPr/>
        </p:nvGrpSpPr>
        <p:grpSpPr>
          <a:xfrm>
            <a:off x="-4327934" y="2187832"/>
            <a:ext cx="2290183" cy="2289600"/>
            <a:chOff x="9901817" y="2285417"/>
            <a:chExt cx="2290183" cy="2289600"/>
          </a:xfrm>
        </p:grpSpPr>
        <p:sp>
          <p:nvSpPr>
            <p:cNvPr id="20" name="任意多边形: 形状 19"/>
            <p:cNvSpPr>
              <a:spLocks noChangeAspect="1"/>
            </p:cNvSpPr>
            <p:nvPr/>
          </p:nvSpPr>
          <p:spPr>
            <a:xfrm>
              <a:off x="11047200" y="2285417"/>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形状 20"/>
            <p:cNvSpPr>
              <a:spLocks noChangeAspect="1"/>
            </p:cNvSpPr>
            <p:nvPr/>
          </p:nvSpPr>
          <p:spPr>
            <a:xfrm>
              <a:off x="9901817" y="2285417"/>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任意多边形: 形状 21"/>
            <p:cNvSpPr>
              <a:spLocks noChangeAspect="1"/>
            </p:cNvSpPr>
            <p:nvPr/>
          </p:nvSpPr>
          <p:spPr>
            <a:xfrm>
              <a:off x="9901817" y="3426034"/>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任意多边形: 形状 22"/>
            <p:cNvSpPr>
              <a:spLocks noChangeAspect="1"/>
            </p:cNvSpPr>
            <p:nvPr/>
          </p:nvSpPr>
          <p:spPr>
            <a:xfrm>
              <a:off x="11047200" y="3426038"/>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任意多边形: 形状 23"/>
            <p:cNvSpPr>
              <a:spLocks noChangeAspect="1"/>
            </p:cNvSpPr>
            <p:nvPr/>
          </p:nvSpPr>
          <p:spPr>
            <a:xfrm>
              <a:off x="9901817" y="2285417"/>
              <a:ext cx="2289600" cy="22896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6" name="文本框 25"/>
          <p:cNvSpPr txBox="1"/>
          <p:nvPr/>
        </p:nvSpPr>
        <p:spPr>
          <a:xfrm>
            <a:off x="449580" y="380365"/>
            <a:ext cx="6238875"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rPr>
              <a:t>Domain Name and IP Address</a:t>
            </a:r>
            <a:endParaRPr kumimoji="0" lang="zh-CN" altLang="en-US"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endParaRPr>
          </a:p>
        </p:txBody>
      </p:sp>
      <p:sp>
        <p:nvSpPr>
          <p:cNvPr id="27" name="文本框 26"/>
          <p:cNvSpPr txBox="1"/>
          <p:nvPr/>
        </p:nvSpPr>
        <p:spPr>
          <a:xfrm>
            <a:off x="1205230" y="2394585"/>
            <a:ext cx="3924300" cy="4210050"/>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Numeric IP address </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is</a:t>
            </a:r>
            <a:r>
              <a:rPr kumimoji="0" lang="en-US" altLang="zh-CN" sz="1600" b="1"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 </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convenient for a computer to operate on, but it is hard for people to memorize. It's better replacing IP address with meaningful words.</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Think of it as a </a:t>
            </a:r>
            <a:r>
              <a:rPr kumimoji="0" lang="en-US" altLang="zh-CN" sz="1600" b="1"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mobile phone</a:t>
            </a:r>
            <a:r>
              <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sym typeface="+mn-ea"/>
              </a:rPr>
              <a:t>: you want to call a friend Johny,  you simply click on your contact "Johny" and phone dials the corresponding phone number automatically. </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789BA6"/>
              </a:solidFill>
              <a:effectLst/>
              <a:uLnTx/>
              <a:uFillTx/>
              <a:latin typeface="Bookman Old Style" panose="02050604050505020204" pitchFamily="18" charset="0"/>
              <a:ea typeface="等线" panose="02010600030101010101" charset="-122"/>
              <a:cs typeface="+mn-cs"/>
            </a:endParaRPr>
          </a:p>
        </p:txBody>
      </p:sp>
      <p:pic>
        <p:nvPicPr>
          <p:cNvPr id="100" name="图片 99"/>
          <p:cNvPicPr/>
          <p:nvPr/>
        </p:nvPicPr>
        <p:blipFill>
          <a:blip r:embed="rId15">
            <a:clrChange>
              <a:clrFrom>
                <a:srgbClr val="E7E7E7">
                  <a:alpha val="100000"/>
                </a:srgbClr>
              </a:clrFrom>
              <a:clrTo>
                <a:srgbClr val="E7E7E7">
                  <a:alpha val="100000"/>
                  <a:alpha val="0"/>
                </a:srgbClr>
              </a:clrTo>
            </a:clrChange>
          </a:blip>
          <a:srcRect l="3916" t="5939" r="49967" b="5430"/>
          <a:stretch>
            <a:fillRect/>
          </a:stretch>
        </p:blipFill>
        <p:spPr>
          <a:xfrm>
            <a:off x="5129530" y="2641600"/>
            <a:ext cx="3552190" cy="6851015"/>
          </a:xfrm>
          <a:prstGeom prst="rect">
            <a:avLst/>
          </a:prstGeom>
          <a:noFill/>
          <a:ln w="9525">
            <a:noFill/>
          </a:ln>
        </p:spPr>
      </p:pic>
      <p:sp>
        <p:nvSpPr>
          <p:cNvPr id="6" name="矩形 5"/>
          <p:cNvSpPr/>
          <p:nvPr/>
        </p:nvSpPr>
        <p:spPr>
          <a:xfrm>
            <a:off x="6137593" y="4913630"/>
            <a:ext cx="1657985" cy="330835"/>
          </a:xfrm>
          <a:prstGeom prst="rect">
            <a:avLst/>
          </a:prstGeom>
          <a:noFill/>
          <a:ln w="38100">
            <a:solidFill>
              <a:srgbClr val="AEBBC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8" name="肘形连接符 7"/>
          <p:cNvCxnSpPr/>
          <p:nvPr/>
        </p:nvCxnSpPr>
        <p:spPr>
          <a:xfrm rot="5400000">
            <a:off x="5190490" y="3002280"/>
            <a:ext cx="2720975" cy="701675"/>
          </a:xfrm>
          <a:prstGeom prst="bentConnector3">
            <a:avLst>
              <a:gd name="adj1" fmla="val 50012"/>
            </a:avLst>
          </a:prstGeom>
          <a:ln w="38100">
            <a:solidFill>
              <a:srgbClr val="AEBBCB"/>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758180" y="928370"/>
            <a:ext cx="2413635" cy="101473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7DA5D2"/>
                </a:solidFill>
                <a:effectLst>
                  <a:outerShdw blurRad="38100" dist="38100" dir="2700000" algn="tl">
                    <a:srgbClr val="000000">
                      <a:alpha val="43137"/>
                    </a:srgbClr>
                  </a:outerShdw>
                </a:effectLst>
                <a:uLnTx/>
                <a:uFillTx/>
                <a:latin typeface="Bookman Old Style" panose="02050604050505020204" pitchFamily="18" charset="0"/>
                <a:ea typeface="等线" panose="02010600030101010101" charset="-122"/>
                <a:cs typeface="+mn-cs"/>
              </a:rPr>
              <a:t>Contact Name (Domain Name)</a:t>
            </a:r>
          </a:p>
        </p:txBody>
      </p:sp>
      <p:cxnSp>
        <p:nvCxnSpPr>
          <p:cNvPr id="14" name="肘形连接符 13"/>
          <p:cNvCxnSpPr/>
          <p:nvPr>
            <p:custDataLst>
              <p:tags r:id="rId1"/>
            </p:custDataLst>
          </p:nvPr>
        </p:nvCxnSpPr>
        <p:spPr>
          <a:xfrm rot="10800000" flipV="1">
            <a:off x="7778115" y="4519930"/>
            <a:ext cx="1147445" cy="1112520"/>
          </a:xfrm>
          <a:prstGeom prst="bentConnector3">
            <a:avLst>
              <a:gd name="adj1" fmla="val 49972"/>
            </a:avLst>
          </a:prstGeom>
          <a:ln w="38100">
            <a:solidFill>
              <a:srgbClr val="7DA5D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447790" y="5304790"/>
            <a:ext cx="1037590" cy="245110"/>
          </a:xfrm>
          <a:prstGeom prst="rect">
            <a:avLst/>
          </a:prstGeom>
          <a:solidFill>
            <a:srgbClr val="232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文本框 29"/>
          <p:cNvSpPr txBox="1"/>
          <p:nvPr/>
        </p:nvSpPr>
        <p:spPr>
          <a:xfrm>
            <a:off x="6092825" y="5444490"/>
            <a:ext cx="1747520" cy="337185"/>
          </a:xfrm>
          <a:prstGeom prst="rect">
            <a:avLst/>
          </a:prstGeom>
          <a:noFill/>
          <a:ln>
            <a:solidFill>
              <a:srgbClr val="7DA5D2"/>
            </a:solidFill>
          </a:ln>
          <a:extLst>
            <a:ext uri="{909E8E84-426E-40DD-AFC4-6F175D3DCCD1}">
              <a14:hiddenFill xmlns:a14="http://schemas.microsoft.com/office/drawing/2010/main">
                <a:solidFill>
                  <a:srgbClr val="232325"/>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rPr>
              <a:t>123-4567-8910</a:t>
            </a:r>
          </a:p>
        </p:txBody>
      </p:sp>
      <p:sp>
        <p:nvSpPr>
          <p:cNvPr id="31" name="文本框 30"/>
          <p:cNvSpPr txBox="1"/>
          <p:nvPr>
            <p:custDataLst>
              <p:tags r:id="rId2"/>
            </p:custDataLst>
          </p:nvPr>
        </p:nvSpPr>
        <p:spPr>
          <a:xfrm>
            <a:off x="8804275" y="3522345"/>
            <a:ext cx="1765935" cy="147637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7DA5D2"/>
                </a:solidFill>
                <a:effectLst>
                  <a:outerShdw blurRad="38100" dist="38100" dir="2700000" algn="tl">
                    <a:srgbClr val="000000">
                      <a:alpha val="43137"/>
                    </a:srgbClr>
                  </a:outerShdw>
                </a:effectLst>
                <a:uLnTx/>
                <a:uFillTx/>
                <a:latin typeface="Bookman Old Style" panose="02050604050505020204" pitchFamily="18" charset="0"/>
                <a:ea typeface="等线" panose="02010600030101010101" charset="-122"/>
                <a:cs typeface="+mn-cs"/>
              </a:rPr>
              <a:t>Phone number (IP Address)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8" presetClass="emph" presetSubtype="0" decel="62000" fill="hold" nodeType="withEffect">
                                  <p:stCondLst>
                                    <p:cond delay="0"/>
                                  </p:stCondLst>
                                  <p:childTnLst>
                                    <p:animRot by="-5400000">
                                      <p:cBhvr>
                                        <p:cTn id="9" dur="2000" fill="hold"/>
                                        <p:tgtEl>
                                          <p:spTgt spid="9"/>
                                        </p:tgtEl>
                                        <p:attrNameLst>
                                          <p:attrName>r</p:attrName>
                                        </p:attrNameLst>
                                      </p:cBhvr>
                                    </p:animRot>
                                  </p:childTnLst>
                                </p:cTn>
                              </p:par>
                              <p:par>
                                <p:cTn id="10" presetID="42" presetClass="path" presetSubtype="0" accel="50000" decel="50000" fill="hold" nodeType="withEffect">
                                  <p:stCondLst>
                                    <p:cond delay="0"/>
                                  </p:stCondLst>
                                  <p:childTnLst>
                                    <p:animMotion origin="layout" path="M -2.70833E-6 -3.33333E-6 L 0.12487 -0.05902 " pathEditMode="relative" rAng="0" ptsTypes="AA">
                                      <p:cBhvr>
                                        <p:cTn id="11" dur="2000" spd="-100000" fill="hold"/>
                                        <p:tgtEl>
                                          <p:spTgt spid="9"/>
                                        </p:tgtEl>
                                        <p:attrNameLst>
                                          <p:attrName>ppt_x</p:attrName>
                                          <p:attrName>ppt_y</p:attrName>
                                        </p:attrNameLst>
                                      </p:cBhvr>
                                      <p:rCtr x="6237" y="-2963"/>
                                    </p:animMotion>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000"/>
                                        <p:tgtEl>
                                          <p:spTgt spid="26"/>
                                        </p:tgtEl>
                                      </p:cBhvr>
                                    </p:animEffect>
                                  </p:childTnLst>
                                </p:cTn>
                              </p:par>
                              <p:par>
                                <p:cTn id="18" presetID="42" presetClass="path" presetSubtype="0" accel="50000" decel="50000" fill="hold" grpId="1" nodeType="withEffect">
                                  <p:stCondLst>
                                    <p:cond delay="0"/>
                                  </p:stCondLst>
                                  <p:childTnLst>
                                    <p:animMotion origin="layout" path="M -2.29167E-6 3.7037E-6 L -0.04804 0.00092 " pathEditMode="relative" rAng="0" ptsTypes="AA">
                                      <p:cBhvr>
                                        <p:cTn id="19" dur="2000" spd="-100000" fill="hold"/>
                                        <p:tgtEl>
                                          <p:spTgt spid="26"/>
                                        </p:tgtEl>
                                        <p:attrNameLst>
                                          <p:attrName>ppt_x</p:attrName>
                                          <p:attrName>ppt_y</p:attrName>
                                        </p:attrNameLst>
                                      </p:cBhvr>
                                      <p:rCtr x="-2409" y="46"/>
                                    </p:animMotion>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cTn>
                              </p:par>
                              <p:par>
                                <p:cTn id="23" presetID="42" presetClass="path" presetSubtype="0" accel="50000" decel="50000" fill="hold" grpId="1" nodeType="withEffect">
                                  <p:stCondLst>
                                    <p:cond delay="0"/>
                                  </p:stCondLst>
                                  <p:childTnLst>
                                    <p:animMotion origin="layout" path="M -2.29167E-6 3.7037E-6 L -0.04804 0.00092 " pathEditMode="relative" rAng="0" ptsTypes="AA">
                                      <p:cBhvr>
                                        <p:cTn id="24" dur="2000" spd="-100000" fill="hold"/>
                                        <p:tgtEl>
                                          <p:spTgt spid="17"/>
                                        </p:tgtEl>
                                        <p:attrNameLst>
                                          <p:attrName>ppt_x</p:attrName>
                                          <p:attrName>ppt_y</p:attrName>
                                        </p:attrNameLst>
                                      </p:cBhvr>
                                      <p:rCtr x="-2409" y="46"/>
                                    </p:animMotion>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par>
                                <p:cTn id="28" presetID="42" presetClass="path" presetSubtype="0" accel="50000" decel="50000" fill="hold" grpId="1" nodeType="withEffect">
                                  <p:stCondLst>
                                    <p:cond delay="250"/>
                                  </p:stCondLst>
                                  <p:childTnLst>
                                    <p:animMotion origin="layout" path="M -2.29167E-6 3.7037E-6 L -0.04804 0.00092 " pathEditMode="relative" rAng="0" ptsTypes="AA">
                                      <p:cBhvr>
                                        <p:cTn id="29" dur="2000" spd="-100000" fill="hold"/>
                                        <p:tgtEl>
                                          <p:spTgt spid="13"/>
                                        </p:tgtEl>
                                        <p:attrNameLst>
                                          <p:attrName>ppt_x</p:attrName>
                                          <p:attrName>ppt_y</p:attrName>
                                        </p:attrNameLst>
                                      </p:cBhvr>
                                      <p:rCtr x="-2409" y="46"/>
                                    </p:animMotion>
                                  </p:childTnLst>
                                </p:cTn>
                              </p:par>
                              <p:par>
                                <p:cTn id="30" presetID="10" presetClass="entr" presetSubtype="0" fill="hold" grpId="0" nodeType="withEffect">
                                  <p:stCondLst>
                                    <p:cond delay="25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000"/>
                                        <p:tgtEl>
                                          <p:spTgt spid="2"/>
                                        </p:tgtEl>
                                      </p:cBhvr>
                                    </p:animEffect>
                                  </p:childTnLst>
                                </p:cTn>
                              </p:par>
                              <p:par>
                                <p:cTn id="33" presetID="42" presetClass="path" presetSubtype="0" accel="50000" decel="50000" fill="hold" grpId="1" nodeType="withEffect">
                                  <p:stCondLst>
                                    <p:cond delay="250"/>
                                  </p:stCondLst>
                                  <p:childTnLst>
                                    <p:animMotion origin="layout" path="M -2.29167E-6 3.7037E-6 L -0.04804 0.00092 " pathEditMode="relative" rAng="0" ptsTypes="AA">
                                      <p:cBhvr>
                                        <p:cTn id="34" dur="2000" spd="-100000" fill="hold"/>
                                        <p:tgtEl>
                                          <p:spTgt spid="2"/>
                                        </p:tgtEl>
                                        <p:attrNameLst>
                                          <p:attrName>ppt_x</p:attrName>
                                          <p:attrName>ppt_y</p:attrName>
                                        </p:attrNameLst>
                                      </p:cBhvr>
                                      <p:rCtr x="-2409" y="46"/>
                                    </p:animMotion>
                                  </p:childTnLst>
                                </p:cTn>
                              </p:par>
                              <p:par>
                                <p:cTn id="35" presetID="10" presetClass="entr" presetSubtype="0" fill="hold" nodeType="withEffect">
                                  <p:stCondLst>
                                    <p:cond delay="25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childTnLst>
                                </p:cTn>
                              </p:par>
                              <p:par>
                                <p:cTn id="38" presetID="42" presetClass="path" presetSubtype="0" accel="50000" decel="50000" fill="hold" nodeType="withEffect">
                                  <p:stCondLst>
                                    <p:cond delay="250"/>
                                  </p:stCondLst>
                                  <p:childTnLst>
                                    <p:animMotion origin="layout" path="M -2.29167E-6 3.7037E-6 L -0.04804 0.00092 " pathEditMode="relative" rAng="0" ptsTypes="AA">
                                      <p:cBhvr>
                                        <p:cTn id="39" dur="2000" spd="-100000" fill="hold"/>
                                        <p:tgtEl>
                                          <p:spTgt spid="4"/>
                                        </p:tgtEl>
                                        <p:attrNameLst>
                                          <p:attrName>ppt_x</p:attrName>
                                          <p:attrName>ppt_y</p:attrName>
                                        </p:attrNameLst>
                                      </p:cBhvr>
                                      <p:rCtr x="-2409" y="46"/>
                                    </p:animMotion>
                                  </p:childTnLst>
                                </p:cTn>
                              </p:par>
                              <p:par>
                                <p:cTn id="40" presetID="10" presetClass="entr" presetSubtype="0" fill="hold" nodeType="withEffect">
                                  <p:stCondLst>
                                    <p:cond delay="25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2000"/>
                                        <p:tgtEl>
                                          <p:spTgt spid="5"/>
                                        </p:tgtEl>
                                      </p:cBhvr>
                                    </p:animEffect>
                                  </p:childTnLst>
                                </p:cTn>
                              </p:par>
                              <p:par>
                                <p:cTn id="43" presetID="42" presetClass="path" presetSubtype="0" accel="50000" decel="50000" fill="hold" nodeType="withEffect">
                                  <p:stCondLst>
                                    <p:cond delay="250"/>
                                  </p:stCondLst>
                                  <p:childTnLst>
                                    <p:animMotion origin="layout" path="M -2.29167E-6 3.7037E-6 L -0.04804 0.00092 " pathEditMode="relative" rAng="0" ptsTypes="AA">
                                      <p:cBhvr>
                                        <p:cTn id="44" dur="2000" spd="-100000" fill="hold"/>
                                        <p:tgtEl>
                                          <p:spTgt spid="5"/>
                                        </p:tgtEl>
                                        <p:attrNameLst>
                                          <p:attrName>ppt_x</p:attrName>
                                          <p:attrName>ppt_y</p:attrName>
                                        </p:attrNameLst>
                                      </p:cBhvr>
                                      <p:rCtr x="-2409" y="46"/>
                                    </p:animMotion>
                                  </p:childTnLst>
                                </p:cTn>
                              </p:par>
                              <p:par>
                                <p:cTn id="45" presetID="10" presetClass="entr" presetSubtype="0" fill="hold" grpId="0" nodeType="withEffect">
                                  <p:stCondLst>
                                    <p:cond delay="25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2000"/>
                                        <p:tgtEl>
                                          <p:spTgt spid="27"/>
                                        </p:tgtEl>
                                      </p:cBhvr>
                                    </p:animEffect>
                                  </p:childTnLst>
                                </p:cTn>
                              </p:par>
                              <p:par>
                                <p:cTn id="48" presetID="42" presetClass="path" presetSubtype="0" accel="50000" decel="50000" fill="hold" grpId="1" nodeType="withEffect">
                                  <p:stCondLst>
                                    <p:cond delay="250"/>
                                  </p:stCondLst>
                                  <p:childTnLst>
                                    <p:animMotion origin="layout" path="M -2.29167E-6 3.7037E-6 L -0.04804 0.00092 " pathEditMode="relative" rAng="0" ptsTypes="AA">
                                      <p:cBhvr>
                                        <p:cTn id="49" dur="2000" spd="-100000" fill="hold"/>
                                        <p:tgtEl>
                                          <p:spTgt spid="27"/>
                                        </p:tgtEl>
                                        <p:attrNameLst>
                                          <p:attrName>ppt_x</p:attrName>
                                          <p:attrName>ppt_y</p:attrName>
                                        </p:attrNameLst>
                                      </p:cBhvr>
                                      <p:rCtr x="-2409"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3" grpId="0"/>
      <p:bldP spid="13" grpId="1"/>
      <p:bldP spid="17" grpId="0"/>
      <p:bldP spid="17" grpId="1"/>
      <p:bldP spid="26" grpId="0"/>
      <p:bldP spid="26" grpId="1"/>
      <p:bldP spid="27" grpId="0"/>
      <p:bldP spid="27"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6">
            <a:extLst>
              <a:ext uri="{BEBA8EAE-BF5A-486C-A8C5-ECC9F3942E4B}">
                <a14:imgProps xmlns:a14="http://schemas.microsoft.com/office/drawing/2010/main">
                  <a14:imgLayer r:embed="rId7">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19092" y="-24533"/>
            <a:ext cx="2286198" cy="2292295"/>
          </a:xfrm>
          <a:prstGeom prst="rect">
            <a:avLst/>
          </a:prstGeom>
        </p:spPr>
      </p:pic>
      <p:pic>
        <p:nvPicPr>
          <p:cNvPr id="9" name="图片 8"/>
          <p:cNvPicPr>
            <a:picLocks noChangeAspect="1"/>
          </p:cNvPicPr>
          <p:nvPr/>
        </p:nvPicPr>
        <p:blipFill>
          <a:blip r:embed="rId8">
            <a:extLst>
              <a:ext uri="{BEBA8EAE-BF5A-486C-A8C5-ECC9F3942E4B}">
                <a14:imgProps xmlns:a14="http://schemas.microsoft.com/office/drawing/2010/main">
                  <a14:imgLayer r:embed="rId9">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23374" y="2300118"/>
            <a:ext cx="2292295" cy="2286198"/>
          </a:xfrm>
          <a:prstGeom prst="rect">
            <a:avLst/>
          </a:prstGeom>
        </p:spPr>
      </p:pic>
      <p:pic>
        <p:nvPicPr>
          <p:cNvPr id="12" name="图片 11"/>
          <p:cNvPicPr>
            <a:picLocks noChangeAspect="1"/>
          </p:cNvPicPr>
          <p:nvPr/>
        </p:nvPicPr>
        <p:blipFill>
          <a:blip r:embed="rId10">
            <a:extLst>
              <a:ext uri="{BEBA8EAE-BF5A-486C-A8C5-ECC9F3942E4B}">
                <a14:imgProps xmlns:a14="http://schemas.microsoft.com/office/drawing/2010/main">
                  <a14:imgLayer r:embed="rId11">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926458" y="4594514"/>
            <a:ext cx="2286198" cy="2292295"/>
          </a:xfrm>
          <a:prstGeom prst="rect">
            <a:avLst/>
          </a:prstGeom>
        </p:spPr>
      </p:pic>
      <p:cxnSp>
        <p:nvCxnSpPr>
          <p:cNvPr id="3" name="直接连接符 2"/>
          <p:cNvCxnSpPr/>
          <p:nvPr/>
        </p:nvCxnSpPr>
        <p:spPr>
          <a:xfrm>
            <a:off x="528964" y="977162"/>
            <a:ext cx="5545208" cy="0"/>
          </a:xfrm>
          <a:prstGeom prst="line">
            <a:avLst/>
          </a:prstGeom>
          <a:noFill/>
          <a:ln w="12700">
            <a:solidFill>
              <a:srgbClr val="CBC4B4">
                <a:alpha val="71000"/>
              </a:srgbClr>
            </a:solidFill>
          </a:ln>
        </p:spPr>
        <p:style>
          <a:lnRef idx="2">
            <a:schemeClr val="accent1">
              <a:shade val="15000"/>
            </a:schemeClr>
          </a:lnRef>
          <a:fillRef idx="1">
            <a:schemeClr val="accent1"/>
          </a:fillRef>
          <a:effectRef idx="0">
            <a:schemeClr val="accent1"/>
          </a:effectRef>
          <a:fontRef idx="minor">
            <a:schemeClr val="lt1"/>
          </a:fontRef>
        </p:style>
      </p:cxnSp>
      <p:pic>
        <p:nvPicPr>
          <p:cNvPr id="16" name="图片 15"/>
          <p:cNvPicPr>
            <a:picLocks noChangeAspect="1"/>
          </p:cNvPicPr>
          <p:nvPr/>
        </p:nvPicPr>
        <p:blipFill>
          <a:blip r:embed="rId12">
            <a:extLst>
              <a:ext uri="{BEBA8EAE-BF5A-486C-A8C5-ECC9F3942E4B}">
                <a14:imgProps xmlns:a14="http://schemas.microsoft.com/office/drawing/2010/main">
                  <a14:imgLayer r:embed="rId13">
                    <a14:imgEffect>
                      <a14:artisticFilmGrain trans="34000" grainSize="15"/>
                    </a14:imgEffect>
                    <a14:imgEffect>
                      <a14:colorTemperature colorTemp="5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49645" y="351571"/>
            <a:ext cx="463336" cy="1274174"/>
          </a:xfrm>
          <a:prstGeom prst="rect">
            <a:avLst/>
          </a:prstGeom>
        </p:spPr>
      </p:pic>
      <p:sp>
        <p:nvSpPr>
          <p:cNvPr id="17" name="文本框 16"/>
          <p:cNvSpPr txBox="1"/>
          <p:nvPr/>
        </p:nvSpPr>
        <p:spPr>
          <a:xfrm>
            <a:off x="421744" y="962760"/>
            <a:ext cx="2922051" cy="5835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7396CD"/>
                </a:solidFill>
                <a:effectLst/>
                <a:uLnTx/>
                <a:uFillTx/>
                <a:latin typeface="新宋体" panose="02010609030101010101" pitchFamily="49" charset="-122"/>
                <a:ea typeface="新宋体" panose="02010609030101010101" pitchFamily="49" charset="-122"/>
                <a:cs typeface="+mn-cs"/>
                <a:sym typeface="+mn-ea"/>
              </a:rPr>
              <a:t>Relationship</a:t>
            </a:r>
            <a:endParaRPr kumimoji="0" lang="zh-CN" altLang="en-US" sz="3200" b="0" i="0" u="none" strike="noStrike" kern="1200" cap="none" spc="0" normalizeH="0" baseline="0" noProof="0" dirty="0">
              <a:ln>
                <a:noFill/>
              </a:ln>
              <a:solidFill>
                <a:srgbClr val="7396CD"/>
              </a:solidFill>
              <a:effectLst/>
              <a:uLnTx/>
              <a:uFillTx/>
              <a:latin typeface="新宋体" panose="02010609030101010101" pitchFamily="49" charset="-122"/>
              <a:ea typeface="新宋体" panose="02010609030101010101" pitchFamily="49" charset="-122"/>
              <a:cs typeface="+mn-cs"/>
            </a:endParaRPr>
          </a:p>
        </p:txBody>
      </p:sp>
      <p:grpSp>
        <p:nvGrpSpPr>
          <p:cNvPr id="19" name="组合 18"/>
          <p:cNvGrpSpPr/>
          <p:nvPr/>
        </p:nvGrpSpPr>
        <p:grpSpPr>
          <a:xfrm>
            <a:off x="-4327934" y="2187832"/>
            <a:ext cx="2290183" cy="2289600"/>
            <a:chOff x="9901817" y="2285417"/>
            <a:chExt cx="2290183" cy="2289600"/>
          </a:xfrm>
        </p:grpSpPr>
        <p:sp>
          <p:nvSpPr>
            <p:cNvPr id="20" name="任意多边形: 形状 19"/>
            <p:cNvSpPr>
              <a:spLocks noChangeAspect="1"/>
            </p:cNvSpPr>
            <p:nvPr/>
          </p:nvSpPr>
          <p:spPr>
            <a:xfrm>
              <a:off x="11047200" y="2285417"/>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任意多边形: 形状 20"/>
            <p:cNvSpPr>
              <a:spLocks noChangeAspect="1"/>
            </p:cNvSpPr>
            <p:nvPr/>
          </p:nvSpPr>
          <p:spPr>
            <a:xfrm>
              <a:off x="9901817" y="2285417"/>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任意多边形: 形状 21"/>
            <p:cNvSpPr>
              <a:spLocks noChangeAspect="1"/>
            </p:cNvSpPr>
            <p:nvPr/>
          </p:nvSpPr>
          <p:spPr>
            <a:xfrm>
              <a:off x="9901817" y="3426034"/>
              <a:ext cx="1144800" cy="1144800"/>
            </a:xfrm>
            <a:custGeom>
              <a:avLst/>
              <a:gdLst>
                <a:gd name="connsiteX0" fmla="*/ 0 w 1162050"/>
                <a:gd name="connsiteY0" fmla="*/ 0 h 1162050"/>
                <a:gd name="connsiteX1" fmla="*/ 1162050 w 1162050"/>
                <a:gd name="connsiteY1" fmla="*/ 1162050 h 1162050"/>
                <a:gd name="connsiteX2" fmla="*/ 0 w 1162050"/>
                <a:gd name="connsiteY2" fmla="*/ 0 h 1162050"/>
              </a:gdLst>
              <a:ahLst/>
              <a:cxnLst>
                <a:cxn ang="0">
                  <a:pos x="connsiteX0" y="connsiteY0"/>
                </a:cxn>
                <a:cxn ang="0">
                  <a:pos x="connsiteX1" y="connsiteY1"/>
                </a:cxn>
                <a:cxn ang="0">
                  <a:pos x="connsiteX2" y="connsiteY2"/>
                </a:cxn>
              </a:cxnLst>
              <a:rect l="l" t="t" r="r" b="b"/>
              <a:pathLst>
                <a:path w="1162050" h="1162050">
                  <a:moveTo>
                    <a:pt x="0" y="0"/>
                  </a:moveTo>
                  <a:cubicBezTo>
                    <a:pt x="641782" y="0"/>
                    <a:pt x="1162050" y="520268"/>
                    <a:pt x="1162050" y="1162050"/>
                  </a:cubicBezTo>
                  <a:cubicBezTo>
                    <a:pt x="520268" y="1162050"/>
                    <a:pt x="0" y="641782"/>
                    <a:pt x="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任意多边形: 形状 22"/>
            <p:cNvSpPr>
              <a:spLocks noChangeAspect="1"/>
            </p:cNvSpPr>
            <p:nvPr/>
          </p:nvSpPr>
          <p:spPr>
            <a:xfrm>
              <a:off x="11047200" y="3426038"/>
              <a:ext cx="1144800" cy="1144800"/>
            </a:xfrm>
            <a:custGeom>
              <a:avLst/>
              <a:gdLst>
                <a:gd name="connsiteX0" fmla="*/ 1162050 w 1162050"/>
                <a:gd name="connsiteY0" fmla="*/ 0 h 1162050"/>
                <a:gd name="connsiteX1" fmla="*/ 0 w 1162050"/>
                <a:gd name="connsiteY1" fmla="*/ 1162050 h 1162050"/>
                <a:gd name="connsiteX2" fmla="*/ 1162050 w 1162050"/>
                <a:gd name="connsiteY2" fmla="*/ 0 h 1162050"/>
              </a:gdLst>
              <a:ahLst/>
              <a:cxnLst>
                <a:cxn ang="0">
                  <a:pos x="connsiteX0" y="connsiteY0"/>
                </a:cxn>
                <a:cxn ang="0">
                  <a:pos x="connsiteX1" y="connsiteY1"/>
                </a:cxn>
                <a:cxn ang="0">
                  <a:pos x="connsiteX2" y="connsiteY2"/>
                </a:cxn>
              </a:cxnLst>
              <a:rect l="l" t="t" r="r" b="b"/>
              <a:pathLst>
                <a:path w="1162050" h="1162050">
                  <a:moveTo>
                    <a:pt x="1162050" y="0"/>
                  </a:moveTo>
                  <a:cubicBezTo>
                    <a:pt x="1162050" y="641782"/>
                    <a:pt x="641782" y="1162050"/>
                    <a:pt x="0" y="1162050"/>
                  </a:cubicBezTo>
                  <a:cubicBezTo>
                    <a:pt x="0" y="520268"/>
                    <a:pt x="520268" y="0"/>
                    <a:pt x="1162050" y="0"/>
                  </a:cubicBezTo>
                  <a:close/>
                </a:path>
              </a:pathLst>
            </a:custGeom>
            <a:solidFill>
              <a:srgbClr val="AEBBC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任意多边形: 形状 23"/>
            <p:cNvSpPr>
              <a:spLocks noChangeAspect="1"/>
            </p:cNvSpPr>
            <p:nvPr/>
          </p:nvSpPr>
          <p:spPr>
            <a:xfrm>
              <a:off x="9901817" y="2285417"/>
              <a:ext cx="2289600" cy="22896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B9C7D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6" name="文本框 25"/>
          <p:cNvSpPr txBox="1"/>
          <p:nvPr/>
        </p:nvSpPr>
        <p:spPr>
          <a:xfrm>
            <a:off x="449580" y="380365"/>
            <a:ext cx="6249035"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sym typeface="+mn-ea"/>
              </a:rPr>
              <a:t>Domain Name and IP Address</a:t>
            </a:r>
            <a:endParaRPr kumimoji="0" lang="zh-CN" altLang="en-US" sz="3600" b="0" i="0" u="none" strike="noStrike" kern="1200" cap="none" spc="0" normalizeH="0" baseline="0" noProof="0" dirty="0">
              <a:ln>
                <a:noFill/>
              </a:ln>
              <a:solidFill>
                <a:srgbClr val="CFC199"/>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913130" y="2634615"/>
            <a:ext cx="9185910" cy="55308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607681"/>
                </a:solidFill>
                <a:effectLst/>
                <a:uLnTx/>
                <a:uFillTx/>
                <a:latin typeface="Bookman Old Style" panose="02050604050505020204" pitchFamily="18" charset="0"/>
                <a:ea typeface="等线" panose="02010600030101010101" charset="-122"/>
                <a:cs typeface="+mn-cs"/>
              </a:rPr>
              <a:t>Johny                                                   123-4567-8910</a:t>
            </a:r>
          </a:p>
        </p:txBody>
      </p:sp>
      <p:sp>
        <p:nvSpPr>
          <p:cNvPr id="10" name="文本框 9"/>
          <p:cNvSpPr txBox="1"/>
          <p:nvPr>
            <p:custDataLst>
              <p:tags r:id="rId1"/>
            </p:custDataLst>
          </p:nvPr>
        </p:nvSpPr>
        <p:spPr>
          <a:xfrm>
            <a:off x="335280" y="4641850"/>
            <a:ext cx="9388475" cy="55308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607681"/>
                </a:solidFill>
                <a:effectLst/>
                <a:uLnTx/>
                <a:uFillTx/>
                <a:latin typeface="Bookman Old Style" panose="02050604050505020204" pitchFamily="18" charset="0"/>
                <a:ea typeface="等线" panose="02010600030101010101" charset="-122"/>
                <a:cs typeface="+mn-cs"/>
                <a:sym typeface="+mn-ea"/>
              </a:rPr>
              <a:t>www.scut.edu.cn</a:t>
            </a:r>
            <a:r>
              <a:rPr kumimoji="0" lang="en-US" altLang="zh-CN" sz="2000" b="1" i="0" u="none" strike="noStrike" kern="1200" cap="none" spc="0" normalizeH="0" baseline="0" noProof="0">
                <a:ln>
                  <a:noFill/>
                </a:ln>
                <a:solidFill>
                  <a:srgbClr val="607681"/>
                </a:solidFill>
                <a:effectLst/>
                <a:uLnTx/>
                <a:uFillTx/>
                <a:latin typeface="Bookman Old Style" panose="02050604050505020204" pitchFamily="18" charset="0"/>
                <a:ea typeface="等线" panose="02010600030101010101" charset="-122"/>
                <a:cs typeface="+mn-cs"/>
              </a:rPr>
              <a:t>                                                202.38.193.28        </a:t>
            </a:r>
          </a:p>
        </p:txBody>
      </p:sp>
      <p:cxnSp>
        <p:nvCxnSpPr>
          <p:cNvPr id="14" name="直接箭头连接符 13"/>
          <p:cNvCxnSpPr/>
          <p:nvPr/>
        </p:nvCxnSpPr>
        <p:spPr>
          <a:xfrm>
            <a:off x="3223260" y="3001010"/>
            <a:ext cx="3403600" cy="0"/>
          </a:xfrm>
          <a:prstGeom prst="straightConnector1">
            <a:avLst/>
          </a:prstGeom>
          <a:ln w="57150">
            <a:solidFill>
              <a:srgbClr val="748C9F"/>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custDataLst>
              <p:tags r:id="rId2"/>
            </p:custDataLst>
          </p:nvPr>
        </p:nvCxnSpPr>
        <p:spPr>
          <a:xfrm>
            <a:off x="3223260" y="5024755"/>
            <a:ext cx="3403600" cy="0"/>
          </a:xfrm>
          <a:prstGeom prst="straightConnector1">
            <a:avLst/>
          </a:prstGeom>
          <a:ln w="57150">
            <a:solidFill>
              <a:srgbClr val="748C9F"/>
            </a:solidFill>
            <a:tailEnd type="arrow"/>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107180" y="4125595"/>
            <a:ext cx="1651000" cy="1020445"/>
            <a:chOff x="6341" y="6466"/>
            <a:chExt cx="3607" cy="2229"/>
          </a:xfrm>
        </p:grpSpPr>
        <p:pic>
          <p:nvPicPr>
            <p:cNvPr id="4" name="图片 3"/>
            <p:cNvPicPr>
              <a:picLocks noChangeAspect="1"/>
            </p:cNvPicPr>
            <p:nvPr/>
          </p:nvPicPr>
          <p:blipFill>
            <a:blip r:embed="rId14">
              <a:clrChange>
                <a:clrFrom>
                  <a:srgbClr val="F4EFEB">
                    <a:alpha val="100000"/>
                  </a:srgbClr>
                </a:clrFrom>
                <a:clrTo>
                  <a:srgbClr val="F4EFEB">
                    <a:alpha val="100000"/>
                    <a:alpha val="0"/>
                  </a:srgbClr>
                </a:clrTo>
              </a:clrChange>
            </a:blip>
            <a:srcRect l="4576" t="20322" r="75135" b="65487"/>
            <a:stretch>
              <a:fillRect/>
            </a:stretch>
          </p:blipFill>
          <p:spPr>
            <a:xfrm>
              <a:off x="6341" y="6466"/>
              <a:ext cx="2918" cy="2041"/>
            </a:xfrm>
            <a:prstGeom prst="rect">
              <a:avLst/>
            </a:prstGeom>
          </p:spPr>
        </p:pic>
        <p:pic>
          <p:nvPicPr>
            <p:cNvPr id="11" name="图片 10"/>
            <p:cNvPicPr/>
            <p:nvPr>
              <p:custDataLst>
                <p:tags r:id="rId3"/>
              </p:custDataLst>
            </p:nvPr>
          </p:nvPicPr>
          <p:blipFill>
            <a:blip r:embed="rId15">
              <a:clrChange>
                <a:clrFrom>
                  <a:srgbClr val="F0F1F3">
                    <a:alpha val="100000"/>
                  </a:srgbClr>
                </a:clrFrom>
                <a:clrTo>
                  <a:srgbClr val="F0F1F3">
                    <a:alpha val="100000"/>
                    <a:alpha val="0"/>
                  </a:srgbClr>
                </a:clrTo>
              </a:clrChange>
            </a:blip>
            <a:srcRect t="26150" b="14665"/>
            <a:stretch>
              <a:fillRect/>
            </a:stretch>
          </p:blipFill>
          <p:spPr>
            <a:xfrm>
              <a:off x="6608" y="6795"/>
              <a:ext cx="3340" cy="1900"/>
            </a:xfrm>
            <a:prstGeom prst="rect">
              <a:avLst/>
            </a:prstGeom>
            <a:noFill/>
            <a:ln w="9525">
              <a:noFill/>
            </a:ln>
          </p:spPr>
        </p:pic>
      </p:grpSp>
      <p:pic>
        <p:nvPicPr>
          <p:cNvPr id="2" name="图片 1"/>
          <p:cNvPicPr>
            <a:picLocks noChangeAspect="1"/>
          </p:cNvPicPr>
          <p:nvPr/>
        </p:nvPicPr>
        <p:blipFill>
          <a:blip r:embed="rId16">
            <a:clrChange>
              <a:clrFrom>
                <a:srgbClr val="FFFFFF">
                  <a:alpha val="100000"/>
                </a:srgbClr>
              </a:clrFrom>
              <a:clrTo>
                <a:srgbClr val="FFFFFF">
                  <a:alpha val="100000"/>
                  <a:alpha val="0"/>
                </a:srgbClr>
              </a:clrTo>
            </a:clrChange>
          </a:blip>
          <a:srcRect t="51438" r="49500" b="26123"/>
          <a:stretch>
            <a:fillRect/>
          </a:stretch>
        </p:blipFill>
        <p:spPr>
          <a:xfrm>
            <a:off x="3616960" y="1908810"/>
            <a:ext cx="2457450" cy="1092200"/>
          </a:xfrm>
          <a:prstGeom prst="rect">
            <a:avLst/>
          </a:prstGeom>
        </p:spPr>
      </p:pic>
      <p:sp>
        <p:nvSpPr>
          <p:cNvPr id="25" name="文本框 24"/>
          <p:cNvSpPr txBox="1"/>
          <p:nvPr/>
        </p:nvSpPr>
        <p:spPr>
          <a:xfrm>
            <a:off x="3429635" y="5024755"/>
            <a:ext cx="2991485" cy="119888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7DA5D2"/>
                </a:solidFill>
                <a:effectLst/>
                <a:uLnTx/>
                <a:uFillTx/>
                <a:latin typeface="Bookman Old Style" panose="02050604050505020204" pitchFamily="18" charset="0"/>
                <a:ea typeface="等线" panose="02010600030101010101" charset="-122"/>
                <a:cs typeface="+mn-cs"/>
              </a:rPr>
              <a:t>Domain Name System (DNS)</a:t>
            </a:r>
          </a:p>
        </p:txBody>
      </p:sp>
      <p:sp>
        <p:nvSpPr>
          <p:cNvPr id="27" name="文本框 26"/>
          <p:cNvSpPr txBox="1"/>
          <p:nvPr/>
        </p:nvSpPr>
        <p:spPr>
          <a:xfrm>
            <a:off x="3429635" y="3001010"/>
            <a:ext cx="2991485" cy="564515"/>
          </a:xfrm>
          <a:prstGeom prst="rect">
            <a:avLst/>
          </a:prstGeom>
          <a:noFill/>
        </p:spPr>
        <p:txBody>
          <a:bodyPr wrap="square" rtlCol="0">
            <a:no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7DA5D2"/>
                </a:solidFill>
                <a:effectLst/>
                <a:uLnTx/>
                <a:uFillTx/>
                <a:latin typeface="Bookman Old Style" panose="02050604050505020204" pitchFamily="18" charset="0"/>
                <a:ea typeface="等线" panose="02010600030101010101" charset="-122"/>
                <a:cs typeface="+mn-cs"/>
              </a:rPr>
              <a:t>Phone storage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8" presetClass="emph" presetSubtype="0" decel="62000" fill="hold" nodeType="withEffect">
                                  <p:stCondLst>
                                    <p:cond delay="0"/>
                                  </p:stCondLst>
                                  <p:childTnLst>
                                    <p:animRot by="-5400000">
                                      <p:cBhvr>
                                        <p:cTn id="9" dur="2000" fill="hold"/>
                                        <p:tgtEl>
                                          <p:spTgt spid="9"/>
                                        </p:tgtEl>
                                        <p:attrNameLst>
                                          <p:attrName>r</p:attrName>
                                        </p:attrNameLst>
                                      </p:cBhvr>
                                    </p:animRot>
                                  </p:childTnLst>
                                </p:cTn>
                              </p:par>
                              <p:par>
                                <p:cTn id="10" presetID="42" presetClass="path" presetSubtype="0" accel="50000" decel="50000" fill="hold" nodeType="withEffect">
                                  <p:stCondLst>
                                    <p:cond delay="0"/>
                                  </p:stCondLst>
                                  <p:childTnLst>
                                    <p:animMotion origin="layout" path="M -2.70833E-6 -3.33333E-6 L 0.12487 -0.05902 " pathEditMode="relative" rAng="0" ptsTypes="AA">
                                      <p:cBhvr>
                                        <p:cTn id="11" dur="2000" spd="-100000" fill="hold"/>
                                        <p:tgtEl>
                                          <p:spTgt spid="9"/>
                                        </p:tgtEl>
                                        <p:attrNameLst>
                                          <p:attrName>ppt_x</p:attrName>
                                          <p:attrName>ppt_y</p:attrName>
                                        </p:attrNameLst>
                                      </p:cBhvr>
                                      <p:rCtr x="6237" y="-2963"/>
                                    </p:animMotion>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0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000"/>
                                        <p:tgtEl>
                                          <p:spTgt spid="26"/>
                                        </p:tgtEl>
                                      </p:cBhvr>
                                    </p:animEffect>
                                  </p:childTnLst>
                                </p:cTn>
                              </p:par>
                              <p:par>
                                <p:cTn id="18" presetID="42" presetClass="path" presetSubtype="0" accel="50000" decel="50000" fill="hold" grpId="1" nodeType="withEffect">
                                  <p:stCondLst>
                                    <p:cond delay="0"/>
                                  </p:stCondLst>
                                  <p:childTnLst>
                                    <p:animMotion origin="layout" path="M -2.29167E-6 3.7037E-6 L -0.04804 0.00092 " pathEditMode="relative" rAng="0" ptsTypes="AA">
                                      <p:cBhvr>
                                        <p:cTn id="19" dur="2000" spd="-100000" fill="hold"/>
                                        <p:tgtEl>
                                          <p:spTgt spid="26"/>
                                        </p:tgtEl>
                                        <p:attrNameLst>
                                          <p:attrName>ppt_x</p:attrName>
                                          <p:attrName>ppt_y</p:attrName>
                                        </p:attrNameLst>
                                      </p:cBhvr>
                                      <p:rCtr x="-2409" y="46"/>
                                    </p:animMotion>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cTn>
                              </p:par>
                              <p:par>
                                <p:cTn id="23" presetID="42" presetClass="path" presetSubtype="0" accel="50000" decel="50000" fill="hold" grpId="1" nodeType="withEffect">
                                  <p:stCondLst>
                                    <p:cond delay="0"/>
                                  </p:stCondLst>
                                  <p:childTnLst>
                                    <p:animMotion origin="layout" path="M -2.29167E-6 3.7037E-6 L -0.04804 0.00092 " pathEditMode="relative" rAng="0" ptsTypes="AA">
                                      <p:cBhvr>
                                        <p:cTn id="24" dur="2000" spd="-100000" fill="hold"/>
                                        <p:tgtEl>
                                          <p:spTgt spid="17"/>
                                        </p:tgtEl>
                                        <p:attrNameLst>
                                          <p:attrName>ppt_x</p:attrName>
                                          <p:attrName>ppt_y</p:attrName>
                                        </p:attrNameLst>
                                      </p:cBhvr>
                                      <p:rCtr x="-2409" y="46"/>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000"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childTnLst>
                                </p:cTn>
                              </p:par>
                              <p:par>
                                <p:cTn id="30" presetID="10" presetClass="entr" presetSubtype="0" fill="hold" grpId="0" nodeType="withEffect">
                                  <p:stCondLst>
                                    <p:cond delay="0"/>
                                  </p:stCondLst>
                                  <p:childTnLst>
                                    <p:set>
                                      <p:cBhvr>
                                        <p:cTn id="31" dur="1000"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000"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par>
                                <p:cTn id="38" presetID="10" presetClass="entr" presetSubtype="0" fill="hold" grpId="0" nodeType="withEffect">
                                  <p:stCondLst>
                                    <p:cond delay="0"/>
                                  </p:stCondLst>
                                  <p:childTnLst>
                                    <p:set>
                                      <p:cBhvr>
                                        <p:cTn id="39" dur="1000"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26" grpId="1"/>
      <p:bldP spid="25"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AE3"/>
        </a:solidFill>
        <a:effectLst/>
      </p:bgPr>
    </p:bg>
    <p:spTree>
      <p:nvGrpSpPr>
        <p:cNvPr id="1" name=""/>
        <p:cNvGrpSpPr/>
        <p:nvPr/>
      </p:nvGrpSpPr>
      <p:grpSpPr>
        <a:xfrm>
          <a:off x="0" y="0"/>
          <a:ext cx="0" cy="0"/>
          <a:chOff x="0" y="0"/>
          <a:chExt cx="0" cy="0"/>
        </a:xfrm>
      </p:grpSpPr>
      <p:pic>
        <p:nvPicPr>
          <p:cNvPr id="60" name="图片 59"/>
          <p:cNvPicPr>
            <a:picLocks noChangeAspect="1"/>
          </p:cNvPicPr>
          <p:nvPr/>
        </p:nvPicPr>
        <p:blipFill>
          <a:blip r:embed="rId2">
            <a:extLst>
              <a:ext uri="{BEBA8EAE-BF5A-486C-A8C5-ECC9F3942E4B}">
                <a14:imgProps xmlns:a14="http://schemas.microsoft.com/office/drawing/2010/main">
                  <a14:imgLayer r:embed="rId3">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5592103" y="-809577"/>
            <a:ext cx="5632166" cy="6408348"/>
          </a:xfrm>
          <a:prstGeom prst="rect">
            <a:avLst/>
          </a:prstGeom>
        </p:spPr>
      </p:pic>
      <p:grpSp>
        <p:nvGrpSpPr>
          <p:cNvPr id="88" name="组合 87"/>
          <p:cNvGrpSpPr/>
          <p:nvPr/>
        </p:nvGrpSpPr>
        <p:grpSpPr>
          <a:xfrm>
            <a:off x="3453968" y="5321967"/>
            <a:ext cx="4808289" cy="4808289"/>
            <a:chOff x="4369358" y="5017881"/>
            <a:chExt cx="4808289" cy="4808289"/>
          </a:xfrm>
        </p:grpSpPr>
        <p:sp>
          <p:nvSpPr>
            <p:cNvPr id="84" name="任意多边形: 形状 83"/>
            <p:cNvSpPr>
              <a:spLocks noChangeAspect="1"/>
            </p:cNvSpPr>
            <p:nvPr/>
          </p:nvSpPr>
          <p:spPr>
            <a:xfrm>
              <a:off x="4686087" y="5027524"/>
              <a:ext cx="4174830" cy="4798646"/>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noFill/>
            <a:ln w="34925">
              <a:solidFill>
                <a:srgbClr val="CBC4B4">
                  <a:alpha val="19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6" name="椭圆 85"/>
            <p:cNvSpPr/>
            <p:nvPr/>
          </p:nvSpPr>
          <p:spPr>
            <a:xfrm>
              <a:off x="4369358" y="5017881"/>
              <a:ext cx="4808289" cy="4808289"/>
            </a:xfrm>
            <a:prstGeom prst="ellipse">
              <a:avLst/>
            </a:prstGeom>
            <a:noFill/>
            <a:ln w="34925">
              <a:solidFill>
                <a:srgbClr val="CBC4B4">
                  <a:alpha val="19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任意多边形: 形状 4"/>
          <p:cNvSpPr>
            <a:spLocks noChangeAspect="1"/>
          </p:cNvSpPr>
          <p:nvPr/>
        </p:nvSpPr>
        <p:spPr>
          <a:xfrm>
            <a:off x="-1023258" y="5834742"/>
            <a:ext cx="2046516" cy="2046516"/>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162050" y="641782"/>
                  <a:pt x="1682318" y="1162050"/>
                  <a:pt x="2324100" y="1162050"/>
                </a:cubicBezTo>
                <a:cubicBezTo>
                  <a:pt x="1682318" y="1162050"/>
                  <a:pt x="1162050" y="1682318"/>
                  <a:pt x="1162050" y="2324100"/>
                </a:cubicBezTo>
                <a:cubicBezTo>
                  <a:pt x="1162050" y="1682318"/>
                  <a:pt x="641782" y="1162050"/>
                  <a:pt x="0" y="1162050"/>
                </a:cubicBezTo>
                <a:cubicBezTo>
                  <a:pt x="641782" y="1162050"/>
                  <a:pt x="1162050" y="641782"/>
                  <a:pt x="1162050" y="0"/>
                </a:cubicBezTo>
                <a:close/>
              </a:path>
            </a:pathLst>
          </a:custGeom>
          <a:solidFill>
            <a:srgbClr val="789BA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 name="椭圆 7"/>
          <p:cNvSpPr/>
          <p:nvPr/>
        </p:nvSpPr>
        <p:spPr>
          <a:xfrm>
            <a:off x="1619928" y="2431715"/>
            <a:ext cx="527484" cy="527484"/>
          </a:xfrm>
          <a:prstGeom prst="ellipse">
            <a:avLst/>
          </a:prstGeom>
          <a:solidFill>
            <a:srgbClr val="B6D2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83235" y="2192020"/>
            <a:ext cx="5112385" cy="922020"/>
          </a:xfrm>
          <a:prstGeom prst="rect">
            <a:avLst/>
          </a:prstGeom>
          <a:noFill/>
        </p:spPr>
        <p:txBody>
          <a:bodyPr wrap="square" rtlCol="0">
            <a:spAutoFit/>
          </a:bodyPr>
          <a:lstStyle/>
          <a:p>
            <a:pPr algn="dist"/>
            <a:r>
              <a:rPr lang="en-US" altLang="zh-CN" sz="5400" b="1" dirty="0">
                <a:solidFill>
                  <a:srgbClr val="789BA6"/>
                </a:solidFill>
                <a:latin typeface="新宋体" panose="02010609030101010101" pitchFamily="49" charset="-122"/>
                <a:ea typeface="新宋体" panose="02010609030101010101" pitchFamily="49" charset="-122"/>
              </a:rPr>
              <a:t>Architecture</a:t>
            </a:r>
          </a:p>
        </p:txBody>
      </p:sp>
      <p:grpSp>
        <p:nvGrpSpPr>
          <p:cNvPr id="14" name="组合 13"/>
          <p:cNvGrpSpPr/>
          <p:nvPr/>
        </p:nvGrpSpPr>
        <p:grpSpPr>
          <a:xfrm>
            <a:off x="4779615" y="2511515"/>
            <a:ext cx="571403" cy="275319"/>
            <a:chOff x="8504816" y="2948424"/>
            <a:chExt cx="571403" cy="275319"/>
          </a:xfrm>
        </p:grpSpPr>
        <p:sp>
          <p:nvSpPr>
            <p:cNvPr id="15" name="任意多边形: 形状 14"/>
            <p:cNvSpPr/>
            <p:nvPr/>
          </p:nvSpPr>
          <p:spPr>
            <a:xfrm>
              <a:off x="8504816" y="2948424"/>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任意多边形: 形状 15"/>
            <p:cNvSpPr/>
            <p:nvPr/>
          </p:nvSpPr>
          <p:spPr>
            <a:xfrm>
              <a:off x="8504816" y="3004985"/>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形状 16"/>
            <p:cNvSpPr/>
            <p:nvPr/>
          </p:nvSpPr>
          <p:spPr>
            <a:xfrm>
              <a:off x="8504816" y="3059543"/>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形状 17"/>
            <p:cNvSpPr/>
            <p:nvPr/>
          </p:nvSpPr>
          <p:spPr>
            <a:xfrm>
              <a:off x="8504816" y="3114101"/>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p:cNvSpPr/>
            <p:nvPr/>
          </p:nvSpPr>
          <p:spPr>
            <a:xfrm>
              <a:off x="8504816" y="3168659"/>
              <a:ext cx="571403" cy="55084"/>
            </a:xfrm>
            <a:custGeom>
              <a:avLst/>
              <a:gdLst>
                <a:gd name="connsiteX0" fmla="*/ 0 w 811530"/>
                <a:gd name="connsiteY0" fmla="*/ 61087 h 61087"/>
                <a:gd name="connsiteX1" fmla="*/ 156210 w 811530"/>
                <a:gd name="connsiteY1" fmla="*/ 11557 h 61087"/>
                <a:gd name="connsiteX2" fmla="*/ 361950 w 811530"/>
                <a:gd name="connsiteY2" fmla="*/ 53467 h 61087"/>
                <a:gd name="connsiteX3" fmla="*/ 563880 w 811530"/>
                <a:gd name="connsiteY3" fmla="*/ 127 h 61087"/>
                <a:gd name="connsiteX4" fmla="*/ 723900 w 811530"/>
                <a:gd name="connsiteY4" fmla="*/ 38227 h 61087"/>
                <a:gd name="connsiteX5" fmla="*/ 811530 w 811530"/>
                <a:gd name="connsiteY5" fmla="*/ 26797 h 6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 h="61087">
                  <a:moveTo>
                    <a:pt x="0" y="61087"/>
                  </a:moveTo>
                  <a:cubicBezTo>
                    <a:pt x="47942" y="36957"/>
                    <a:pt x="95885" y="12827"/>
                    <a:pt x="156210" y="11557"/>
                  </a:cubicBezTo>
                  <a:cubicBezTo>
                    <a:pt x="216535" y="10287"/>
                    <a:pt x="294005" y="55372"/>
                    <a:pt x="361950" y="53467"/>
                  </a:cubicBezTo>
                  <a:cubicBezTo>
                    <a:pt x="429895" y="51562"/>
                    <a:pt x="503555" y="2667"/>
                    <a:pt x="563880" y="127"/>
                  </a:cubicBezTo>
                  <a:cubicBezTo>
                    <a:pt x="624205" y="-2413"/>
                    <a:pt x="682625" y="33782"/>
                    <a:pt x="723900" y="38227"/>
                  </a:cubicBezTo>
                  <a:cubicBezTo>
                    <a:pt x="765175" y="42672"/>
                    <a:pt x="788352" y="34734"/>
                    <a:pt x="811530" y="26797"/>
                  </a:cubicBezTo>
                </a:path>
              </a:pathLst>
            </a:custGeom>
            <a:noFill/>
            <a:ln>
              <a:solidFill>
                <a:srgbClr val="607681">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22" name="直接连接符 21"/>
          <p:cNvCxnSpPr/>
          <p:nvPr/>
        </p:nvCxnSpPr>
        <p:spPr>
          <a:xfrm>
            <a:off x="577532" y="1976534"/>
            <a:ext cx="0" cy="1567239"/>
          </a:xfrm>
          <a:prstGeom prst="line">
            <a:avLst/>
          </a:prstGeom>
          <a:ln w="38100">
            <a:solidFill>
              <a:srgbClr val="DCD2B7">
                <a:alpha val="59000"/>
              </a:srgbClr>
            </a:solidFill>
            <a:prstDash val="sysDot"/>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rotWithShape="1">
          <a:blip r:embed="rId4">
            <a:extLst>
              <a:ext uri="{28A0092B-C50C-407E-A947-70E740481C1C}">
                <a14:useLocalDpi xmlns:a14="http://schemas.microsoft.com/office/drawing/2010/main" val="0"/>
              </a:ext>
            </a:extLst>
          </a:blip>
          <a:srcRect l="1978" t="48509" r="85389"/>
          <a:stretch>
            <a:fillRect/>
          </a:stretch>
        </p:blipFill>
        <p:spPr>
          <a:xfrm>
            <a:off x="-37297" y="3155811"/>
            <a:ext cx="1131569" cy="3782107"/>
          </a:xfrm>
          <a:prstGeom prst="rect">
            <a:avLst/>
          </a:prstGeom>
        </p:spPr>
      </p:pic>
      <p:pic>
        <p:nvPicPr>
          <p:cNvPr id="25" name="图片 24"/>
          <p:cNvPicPr>
            <a:picLocks noChangeAspect="1"/>
          </p:cNvPicPr>
          <p:nvPr/>
        </p:nvPicPr>
        <p:blipFill rotWithShape="1">
          <a:blip r:embed="rId4">
            <a:extLst>
              <a:ext uri="{28A0092B-C50C-407E-A947-70E740481C1C}">
                <a14:useLocalDpi xmlns:a14="http://schemas.microsoft.com/office/drawing/2010/main" val="0"/>
              </a:ext>
            </a:extLst>
          </a:blip>
          <a:srcRect t="86" r="86414" b="84543"/>
          <a:stretch>
            <a:fillRect/>
          </a:stretch>
        </p:blipFill>
        <p:spPr>
          <a:xfrm>
            <a:off x="-397701" y="1152087"/>
            <a:ext cx="1420959" cy="1318318"/>
          </a:xfrm>
          <a:prstGeom prst="rect">
            <a:avLst/>
          </a:prstGeom>
        </p:spPr>
      </p:pic>
      <p:sp>
        <p:nvSpPr>
          <p:cNvPr id="30" name="流程图: 终止 29"/>
          <p:cNvSpPr/>
          <p:nvPr/>
        </p:nvSpPr>
        <p:spPr>
          <a:xfrm>
            <a:off x="483111" y="261086"/>
            <a:ext cx="1345690" cy="309342"/>
          </a:xfrm>
          <a:prstGeom prst="flowChartTerminator">
            <a:avLst/>
          </a:prstGeom>
          <a:solidFill>
            <a:srgbClr val="EDEAE3"/>
          </a:solidFill>
          <a:ln>
            <a:solidFill>
              <a:srgbClr val="C3B3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noProof="0" dirty="0">
                <a:ln>
                  <a:noFill/>
                </a:ln>
                <a:solidFill>
                  <a:srgbClr val="C3B38E"/>
                </a:solidFill>
                <a:effectLst/>
                <a:uLnTx/>
                <a:uFillTx/>
                <a:latin typeface="等线" panose="02010600030101010101" charset="-122"/>
                <a:ea typeface="等线" panose="02010600030101010101" charset="-122"/>
                <a:sym typeface="+mn-ea"/>
              </a:rPr>
              <a:t>11.09</a:t>
            </a:r>
            <a:endParaRPr lang="zh-CN" altLang="en-US" dirty="0">
              <a:solidFill>
                <a:srgbClr val="C3B38E"/>
              </a:solidFill>
            </a:endParaRPr>
          </a:p>
        </p:txBody>
      </p:sp>
      <p:pic>
        <p:nvPicPr>
          <p:cNvPr id="92" name="图片 91"/>
          <p:cNvPicPr>
            <a:picLocks noChangeAspect="1"/>
          </p:cNvPicPr>
          <p:nvPr/>
        </p:nvPicPr>
        <p:blipFill rotWithShape="1">
          <a:blip r:embed="rId5">
            <a:extLst>
              <a:ext uri="{28A0092B-C50C-407E-A947-70E740481C1C}">
                <a14:useLocalDpi xmlns:a14="http://schemas.microsoft.com/office/drawing/2010/main" val="0"/>
              </a:ext>
            </a:extLst>
          </a:blip>
          <a:srcRect l="77539" t="60630" r="-293" b="16759"/>
          <a:stretch>
            <a:fillRect/>
          </a:stretch>
        </p:blipFill>
        <p:spPr>
          <a:xfrm>
            <a:off x="4745949" y="4642591"/>
            <a:ext cx="1300224" cy="1057329"/>
          </a:xfrm>
          <a:prstGeom prst="rect">
            <a:avLst/>
          </a:prstGeom>
          <a:effectLst>
            <a:outerShdw blurRad="50800" dist="38100" dir="2700000" algn="tl" rotWithShape="0">
              <a:prstClr val="black">
                <a:alpha val="24000"/>
              </a:prstClr>
            </a:outerShdw>
          </a:effectLst>
        </p:spPr>
      </p:pic>
      <p:sp>
        <p:nvSpPr>
          <p:cNvPr id="6" name="等腰三角形 5"/>
          <p:cNvSpPr>
            <a:spLocks noChangeAspect="1"/>
          </p:cNvSpPr>
          <p:nvPr/>
        </p:nvSpPr>
        <p:spPr>
          <a:xfrm rot="16200000">
            <a:off x="15896020" y="-2600256"/>
            <a:ext cx="1951296" cy="648904"/>
          </a:xfrm>
          <a:prstGeom prst="triangle">
            <a:avLst/>
          </a:prstGeom>
          <a:noFill/>
          <a:ln w="25400">
            <a:solidFill>
              <a:srgbClr val="EDEA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6"/>
          <p:cNvSpPr>
            <a:spLocks noChangeAspect="1"/>
          </p:cNvSpPr>
          <p:nvPr/>
        </p:nvSpPr>
        <p:spPr>
          <a:xfrm rot="16200000">
            <a:off x="14707969" y="-969651"/>
            <a:ext cx="2379636" cy="791350"/>
          </a:xfrm>
          <a:prstGeom prst="triangle">
            <a:avLst/>
          </a:prstGeom>
          <a:solidFill>
            <a:srgbClr val="EDEAE3"/>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形状 27"/>
          <p:cNvSpPr>
            <a:spLocks noChangeAspect="1"/>
          </p:cNvSpPr>
          <p:nvPr/>
        </p:nvSpPr>
        <p:spPr>
          <a:xfrm>
            <a:off x="3715726" y="2633771"/>
            <a:ext cx="1550556" cy="1782245"/>
          </a:xfrm>
          <a:custGeom>
            <a:avLst/>
            <a:gdLst>
              <a:gd name="connsiteX0" fmla="*/ 2505610 w 5011210"/>
              <a:gd name="connsiteY0" fmla="*/ 0 h 5760000"/>
              <a:gd name="connsiteX1" fmla="*/ 2801995 w 5011210"/>
              <a:gd name="connsiteY1" fmla="*/ 511009 h 5760000"/>
              <a:gd name="connsiteX2" fmla="*/ 3340809 w 5011210"/>
              <a:gd name="connsiteY2" fmla="*/ 511009 h 5760000"/>
              <a:gd name="connsiteX3" fmla="*/ 3071402 w 5011210"/>
              <a:gd name="connsiteY3" fmla="*/ 975504 h 5760000"/>
              <a:gd name="connsiteX4" fmla="*/ 3340810 w 5011210"/>
              <a:gd name="connsiteY4" fmla="*/ 1440000 h 5760000"/>
              <a:gd name="connsiteX5" fmla="*/ 3874019 w 5011210"/>
              <a:gd name="connsiteY5" fmla="*/ 1440000 h 5760000"/>
              <a:gd name="connsiteX6" fmla="*/ 4176008 w 5011210"/>
              <a:gd name="connsiteY6" fmla="*/ 916940 h 5760000"/>
              <a:gd name="connsiteX7" fmla="*/ 4476614 w 5011210"/>
              <a:gd name="connsiteY7" fmla="*/ 1440000 h 5760000"/>
              <a:gd name="connsiteX8" fmla="*/ 5011210 w 5011210"/>
              <a:gd name="connsiteY8" fmla="*/ 1440000 h 5760000"/>
              <a:gd name="connsiteX9" fmla="*/ 4742687 w 5011210"/>
              <a:gd name="connsiteY9" fmla="*/ 1902971 h 5760000"/>
              <a:gd name="connsiteX10" fmla="*/ 5005486 w 5011210"/>
              <a:gd name="connsiteY10" fmla="*/ 2360245 h 5760000"/>
              <a:gd name="connsiteX11" fmla="*/ 4476859 w 5011210"/>
              <a:gd name="connsiteY11" fmla="*/ 2361294 h 5760000"/>
              <a:gd name="connsiteX12" fmla="*/ 4176010 w 5011210"/>
              <a:gd name="connsiteY12" fmla="*/ 2880000 h 5760000"/>
              <a:gd name="connsiteX13" fmla="*/ 4432055 w 5011210"/>
              <a:gd name="connsiteY13" fmla="*/ 3321457 h 5760000"/>
              <a:gd name="connsiteX14" fmla="*/ 5011210 w 5011210"/>
              <a:gd name="connsiteY14" fmla="*/ 3321457 h 5760000"/>
              <a:gd name="connsiteX15" fmla="*/ 4721633 w 5011210"/>
              <a:gd name="connsiteY15" fmla="*/ 3820729 h 5760000"/>
              <a:gd name="connsiteX16" fmla="*/ 5011210 w 5011210"/>
              <a:gd name="connsiteY16" fmla="*/ 4320000 h 5760000"/>
              <a:gd name="connsiteX17" fmla="*/ 4432055 w 5011210"/>
              <a:gd name="connsiteY17" fmla="*/ 4320000 h 5760000"/>
              <a:gd name="connsiteX18" fmla="*/ 4176010 w 5011210"/>
              <a:gd name="connsiteY18" fmla="*/ 4761458 h 5760000"/>
              <a:gd name="connsiteX19" fmla="*/ 3919965 w 5011210"/>
              <a:gd name="connsiteY19" fmla="*/ 4320000 h 5760000"/>
              <a:gd name="connsiteX20" fmla="*/ 3340810 w 5011210"/>
              <a:gd name="connsiteY20" fmla="*/ 4320000 h 5760000"/>
              <a:gd name="connsiteX21" fmla="*/ 3052129 w 5011210"/>
              <a:gd name="connsiteY21" fmla="*/ 4817726 h 5760000"/>
              <a:gd name="connsiteX22" fmla="*/ 3335085 w 5011210"/>
              <a:gd name="connsiteY22" fmla="*/ 5310075 h 5760000"/>
              <a:gd name="connsiteX23" fmla="*/ 2765911 w 5011210"/>
              <a:gd name="connsiteY23" fmla="*/ 5311205 h 5760000"/>
              <a:gd name="connsiteX24" fmla="*/ 2505610 w 5011210"/>
              <a:gd name="connsiteY24" fmla="*/ 5760000 h 5760000"/>
              <a:gd name="connsiteX25" fmla="*/ 2245907 w 5011210"/>
              <a:gd name="connsiteY25" fmla="*/ 5312237 h 5760000"/>
              <a:gd name="connsiteX26" fmla="*/ 1670407 w 5011210"/>
              <a:gd name="connsiteY26" fmla="*/ 5313379 h 5760000"/>
              <a:gd name="connsiteX27" fmla="*/ 1957829 w 5011210"/>
              <a:gd name="connsiteY27" fmla="*/ 4815550 h 5760000"/>
              <a:gd name="connsiteX28" fmla="*/ 1670410 w 5011210"/>
              <a:gd name="connsiteY28" fmla="*/ 4320000 h 5760000"/>
              <a:gd name="connsiteX29" fmla="*/ 1091255 w 5011210"/>
              <a:gd name="connsiteY29" fmla="*/ 4320000 h 5760000"/>
              <a:gd name="connsiteX30" fmla="*/ 835209 w 5011210"/>
              <a:gd name="connsiteY30" fmla="*/ 4761459 h 5760000"/>
              <a:gd name="connsiteX31" fmla="*/ 579163 w 5011210"/>
              <a:gd name="connsiteY31" fmla="*/ 4320000 h 5760000"/>
              <a:gd name="connsiteX32" fmla="*/ 10 w 5011210"/>
              <a:gd name="connsiteY32" fmla="*/ 4320000 h 5760000"/>
              <a:gd name="connsiteX33" fmla="*/ 289587 w 5011210"/>
              <a:gd name="connsiteY33" fmla="*/ 3820730 h 5760000"/>
              <a:gd name="connsiteX34" fmla="*/ 9 w 5011210"/>
              <a:gd name="connsiteY34" fmla="*/ 3321458 h 5760000"/>
              <a:gd name="connsiteX35" fmla="*/ 579164 w 5011210"/>
              <a:gd name="connsiteY35" fmla="*/ 3321458 h 5760000"/>
              <a:gd name="connsiteX36" fmla="*/ 835210 w 5011210"/>
              <a:gd name="connsiteY36" fmla="*/ 2880000 h 5760000"/>
              <a:gd name="connsiteX37" fmla="*/ 521324 w 5011210"/>
              <a:gd name="connsiteY37" fmla="*/ 2338816 h 5760000"/>
              <a:gd name="connsiteX38" fmla="*/ 0 w 5011210"/>
              <a:gd name="connsiteY38" fmla="*/ 2339851 h 5760000"/>
              <a:gd name="connsiteX39" fmla="*/ 260364 w 5011210"/>
              <a:gd name="connsiteY39" fmla="*/ 1888887 h 5760000"/>
              <a:gd name="connsiteX40" fmla="*/ 10 w 5011210"/>
              <a:gd name="connsiteY40" fmla="*/ 1440000 h 5760000"/>
              <a:gd name="connsiteX41" fmla="*/ 519529 w 5011210"/>
              <a:gd name="connsiteY41" fmla="*/ 1440000 h 5760000"/>
              <a:gd name="connsiteX42" fmla="*/ 835200 w 5011210"/>
              <a:gd name="connsiteY42" fmla="*/ 893242 h 5760000"/>
              <a:gd name="connsiteX43" fmla="*/ 1149426 w 5011210"/>
              <a:gd name="connsiteY43" fmla="*/ 1440000 h 5760000"/>
              <a:gd name="connsiteX44" fmla="*/ 1670410 w 5011210"/>
              <a:gd name="connsiteY44" fmla="*/ 1440000 h 5760000"/>
              <a:gd name="connsiteX45" fmla="*/ 1939817 w 5011210"/>
              <a:gd name="connsiteY45" fmla="*/ 975506 h 5760000"/>
              <a:gd name="connsiteX46" fmla="*/ 1670409 w 5011210"/>
              <a:gd name="connsiteY46" fmla="*/ 511009 h 5760000"/>
              <a:gd name="connsiteX47" fmla="*/ 2209225 w 5011210"/>
              <a:gd name="connsiteY47" fmla="*/ 511009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11210" h="5760000">
                <a:moveTo>
                  <a:pt x="2505610" y="0"/>
                </a:moveTo>
                <a:lnTo>
                  <a:pt x="2801995" y="511009"/>
                </a:lnTo>
                <a:lnTo>
                  <a:pt x="3340809" y="511009"/>
                </a:lnTo>
                <a:lnTo>
                  <a:pt x="3071402" y="975504"/>
                </a:lnTo>
                <a:lnTo>
                  <a:pt x="3340810" y="1440000"/>
                </a:lnTo>
                <a:lnTo>
                  <a:pt x="3874019" y="1440000"/>
                </a:lnTo>
                <a:lnTo>
                  <a:pt x="4176008" y="916940"/>
                </a:lnTo>
                <a:lnTo>
                  <a:pt x="4476614" y="1440000"/>
                </a:lnTo>
                <a:lnTo>
                  <a:pt x="5011210" y="1440000"/>
                </a:lnTo>
                <a:lnTo>
                  <a:pt x="4742687" y="1902971"/>
                </a:lnTo>
                <a:lnTo>
                  <a:pt x="5005486" y="2360245"/>
                </a:lnTo>
                <a:lnTo>
                  <a:pt x="4476859" y="2361294"/>
                </a:lnTo>
                <a:lnTo>
                  <a:pt x="4176010" y="2880000"/>
                </a:lnTo>
                <a:lnTo>
                  <a:pt x="4432055" y="3321457"/>
                </a:lnTo>
                <a:lnTo>
                  <a:pt x="5011210" y="3321457"/>
                </a:lnTo>
                <a:lnTo>
                  <a:pt x="4721633" y="3820729"/>
                </a:lnTo>
                <a:lnTo>
                  <a:pt x="5011210" y="4320000"/>
                </a:lnTo>
                <a:lnTo>
                  <a:pt x="4432055" y="4320000"/>
                </a:lnTo>
                <a:lnTo>
                  <a:pt x="4176010" y="4761458"/>
                </a:lnTo>
                <a:lnTo>
                  <a:pt x="3919965" y="4320000"/>
                </a:lnTo>
                <a:lnTo>
                  <a:pt x="3340810" y="4320000"/>
                </a:lnTo>
                <a:lnTo>
                  <a:pt x="3052129" y="4817726"/>
                </a:lnTo>
                <a:lnTo>
                  <a:pt x="3335085" y="5310075"/>
                </a:lnTo>
                <a:lnTo>
                  <a:pt x="2765911" y="5311205"/>
                </a:lnTo>
                <a:lnTo>
                  <a:pt x="2505610" y="5760000"/>
                </a:lnTo>
                <a:lnTo>
                  <a:pt x="2245907" y="5312237"/>
                </a:lnTo>
                <a:lnTo>
                  <a:pt x="1670407" y="5313379"/>
                </a:lnTo>
                <a:lnTo>
                  <a:pt x="1957829" y="4815550"/>
                </a:lnTo>
                <a:lnTo>
                  <a:pt x="1670410" y="4320000"/>
                </a:lnTo>
                <a:lnTo>
                  <a:pt x="1091255" y="4320000"/>
                </a:lnTo>
                <a:lnTo>
                  <a:pt x="835209" y="4761459"/>
                </a:lnTo>
                <a:lnTo>
                  <a:pt x="579163" y="4320000"/>
                </a:lnTo>
                <a:lnTo>
                  <a:pt x="10" y="4320000"/>
                </a:lnTo>
                <a:lnTo>
                  <a:pt x="289587" y="3820730"/>
                </a:lnTo>
                <a:lnTo>
                  <a:pt x="9" y="3321458"/>
                </a:lnTo>
                <a:lnTo>
                  <a:pt x="579164" y="3321458"/>
                </a:lnTo>
                <a:lnTo>
                  <a:pt x="835210" y="2880000"/>
                </a:lnTo>
                <a:lnTo>
                  <a:pt x="521324" y="2338816"/>
                </a:lnTo>
                <a:lnTo>
                  <a:pt x="0" y="2339851"/>
                </a:lnTo>
                <a:lnTo>
                  <a:pt x="260364" y="1888887"/>
                </a:lnTo>
                <a:lnTo>
                  <a:pt x="10" y="1440000"/>
                </a:lnTo>
                <a:lnTo>
                  <a:pt x="519529" y="1440000"/>
                </a:lnTo>
                <a:lnTo>
                  <a:pt x="835200" y="893242"/>
                </a:lnTo>
                <a:lnTo>
                  <a:pt x="1149426" y="1440000"/>
                </a:lnTo>
                <a:lnTo>
                  <a:pt x="1670410" y="1440000"/>
                </a:lnTo>
                <a:lnTo>
                  <a:pt x="1939817" y="975506"/>
                </a:lnTo>
                <a:lnTo>
                  <a:pt x="1670409" y="511009"/>
                </a:lnTo>
                <a:lnTo>
                  <a:pt x="2209225" y="511009"/>
                </a:lnTo>
                <a:close/>
              </a:path>
            </a:pathLst>
          </a:custGeom>
          <a:noFill/>
          <a:ln w="349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2" name="文本框 31"/>
          <p:cNvSpPr txBox="1"/>
          <p:nvPr/>
        </p:nvSpPr>
        <p:spPr>
          <a:xfrm>
            <a:off x="-7277269" y="2012484"/>
            <a:ext cx="5245000" cy="4062651"/>
          </a:xfrm>
          <a:prstGeom prst="rect">
            <a:avLst/>
          </a:prstGeom>
          <a:noFill/>
        </p:spPr>
        <p:txBody>
          <a:bodyPr wrap="square" rtlCol="0">
            <a:spAutoFit/>
          </a:bodyPr>
          <a:lstStyle/>
          <a:p>
            <a:pPr>
              <a:lnSpc>
                <a:spcPct val="150000"/>
              </a:lnSpc>
            </a:pPr>
            <a:r>
              <a:rPr lang="en-US" altLang="zh-CN" sz="1600" dirty="0">
                <a:solidFill>
                  <a:srgbClr val="789BA6"/>
                </a:solidFill>
                <a:latin typeface="Bookman Old Style" panose="02050604050505020204" pitchFamily="18" charset="0"/>
              </a:rPr>
              <a:t>Lorem ipsum dolor sit amet, consectetuer adipiscing elit. Maecenas porttitor congue massa. Fusce posuere, magna sed pulvinar ultricies, purus lectus malesuada libero, sit amet commodo magna eros quis </a:t>
            </a:r>
            <a:r>
              <a:rPr lang="en-US" altLang="zh-CN" sz="1600" dirty="0" err="1">
                <a:solidFill>
                  <a:srgbClr val="789BA6"/>
                </a:solidFill>
                <a:latin typeface="Bookman Old Style" panose="02050604050505020204" pitchFamily="18" charset="0"/>
              </a:rPr>
              <a:t>urna</a:t>
            </a:r>
            <a:r>
              <a:rPr lang="en-US" altLang="zh-CN" sz="1600" dirty="0">
                <a:solidFill>
                  <a:srgbClr val="789BA6"/>
                </a:solidFill>
                <a:latin typeface="Bookman Old Style" panose="02050604050505020204" pitchFamily="18" charset="0"/>
              </a:rPr>
              <a:t>.</a:t>
            </a:r>
          </a:p>
          <a:p>
            <a:pPr>
              <a:lnSpc>
                <a:spcPct val="150000"/>
              </a:lnSpc>
            </a:pPr>
            <a:r>
              <a:rPr lang="en-US" altLang="zh-CN" sz="1600" dirty="0">
                <a:solidFill>
                  <a:srgbClr val="789BA6"/>
                </a:solidFill>
                <a:latin typeface="Bookman Old Style" panose="02050604050505020204" pitchFamily="18" charset="0"/>
              </a:rPr>
              <a:t>Nunc viverra imperdiet enim. Fusce est. Vivamus a </a:t>
            </a:r>
            <a:r>
              <a:rPr lang="en-US" altLang="zh-CN" sz="1600" dirty="0" err="1">
                <a:solidFill>
                  <a:srgbClr val="789BA6"/>
                </a:solidFill>
                <a:latin typeface="Bookman Old Style" panose="02050604050505020204" pitchFamily="18" charset="0"/>
              </a:rPr>
              <a:t>tellus</a:t>
            </a:r>
            <a:r>
              <a:rPr lang="en-US" altLang="zh-CN" sz="1600" dirty="0">
                <a:solidFill>
                  <a:srgbClr val="789BA6"/>
                </a:solidFill>
                <a:latin typeface="Bookman Old Style" panose="02050604050505020204" pitchFamily="18" charset="0"/>
              </a:rPr>
              <a:t>.</a:t>
            </a:r>
          </a:p>
          <a:p>
            <a:pPr>
              <a:lnSpc>
                <a:spcPct val="150000"/>
              </a:lnSpc>
            </a:pPr>
            <a:r>
              <a:rPr lang="en-US" altLang="zh-CN" sz="1600" dirty="0">
                <a:solidFill>
                  <a:srgbClr val="789BA6"/>
                </a:solidFill>
                <a:latin typeface="Bookman Old Style" panose="02050604050505020204" pitchFamily="18" charset="0"/>
              </a:rPr>
              <a:t>Pellentesque habitant morbi tristique senectus et netus et malesuada fames ac turpis egestas. Proin pharetra nonummy pede. Mauris et </a:t>
            </a:r>
            <a:r>
              <a:rPr lang="en-US" altLang="zh-CN" sz="1600" dirty="0" err="1">
                <a:solidFill>
                  <a:srgbClr val="789BA6"/>
                </a:solidFill>
                <a:latin typeface="Bookman Old Style" panose="02050604050505020204" pitchFamily="18" charset="0"/>
              </a:rPr>
              <a:t>orci</a:t>
            </a:r>
            <a:r>
              <a:rPr lang="en-US" altLang="zh-CN" sz="1600" dirty="0">
                <a:solidFill>
                  <a:srgbClr val="789BA6"/>
                </a:solidFill>
                <a:latin typeface="Bookman Old Style" panose="02050604050505020204" pitchFamily="18" charset="0"/>
              </a:rPr>
              <a:t>.</a:t>
            </a:r>
          </a:p>
          <a:p>
            <a:endParaRPr lang="en-US" altLang="zh-CN" dirty="0">
              <a:solidFill>
                <a:srgbClr val="789BA6"/>
              </a:solidFill>
            </a:endParaRPr>
          </a:p>
        </p:txBody>
      </p:sp>
      <p:sp>
        <p:nvSpPr>
          <p:cNvPr id="50" name="矩形 49"/>
          <p:cNvSpPr/>
          <p:nvPr/>
        </p:nvSpPr>
        <p:spPr>
          <a:xfrm>
            <a:off x="2370482" y="571607"/>
            <a:ext cx="5897218" cy="739698"/>
          </a:xfrm>
          <a:prstGeom prst="rect">
            <a:avLst/>
          </a:prstGeom>
          <a:noFill/>
          <a:ln w="222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51" name="椭圆 50"/>
          <p:cNvSpPr/>
          <p:nvPr/>
        </p:nvSpPr>
        <p:spPr>
          <a:xfrm>
            <a:off x="2573102" y="374376"/>
            <a:ext cx="367727" cy="367727"/>
          </a:xfrm>
          <a:prstGeom prst="ellipse">
            <a:avLst/>
          </a:prstGeom>
          <a:solidFill>
            <a:srgbClr val="789BA6">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444968" y="500846"/>
            <a:ext cx="153574" cy="153574"/>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3799190" y="207807"/>
            <a:ext cx="725242" cy="725242"/>
          </a:xfrm>
          <a:prstGeom prst="ellipse">
            <a:avLst/>
          </a:prstGeom>
          <a:noFill/>
          <a:ln w="9525">
            <a:solidFill>
              <a:srgbClr val="CBC4B4">
                <a:alpha val="38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a:blip r:embed="rId6">
            <a:extLst>
              <a:ext uri="{BEBA8EAE-BF5A-486C-A8C5-ECC9F3942E4B}">
                <a14:imgProps xmlns:a14="http://schemas.microsoft.com/office/drawing/2010/main">
                  <a14:imgLayer r:embed="rId7">
                    <a14:imgEffect>
                      <a14:artisticFilmGrain trans="33000" grainSize="29"/>
                    </a14:imgEffect>
                  </a14:imgLayer>
                </a14:imgProps>
              </a:ext>
              <a:ext uri="{28A0092B-C50C-407E-A947-70E740481C1C}">
                <a14:useLocalDpi xmlns:a14="http://schemas.microsoft.com/office/drawing/2010/main" val="0"/>
              </a:ext>
            </a:extLst>
          </a:blip>
          <a:stretch>
            <a:fillRect/>
          </a:stretch>
        </p:blipFill>
        <p:spPr>
          <a:xfrm>
            <a:off x="-1024217" y="5832824"/>
            <a:ext cx="2048434" cy="2048434"/>
          </a:xfrm>
          <a:prstGeom prst="rect">
            <a:avLst/>
          </a:prstGeom>
        </p:spPr>
      </p:pic>
      <p:sp>
        <p:nvSpPr>
          <p:cNvPr id="10" name="文本框 9"/>
          <p:cNvSpPr txBox="1"/>
          <p:nvPr/>
        </p:nvSpPr>
        <p:spPr>
          <a:xfrm>
            <a:off x="3362325" y="3302635"/>
            <a:ext cx="2568575" cy="922020"/>
          </a:xfrm>
          <a:prstGeom prst="rect">
            <a:avLst/>
          </a:prstGeom>
          <a:noFill/>
        </p:spPr>
        <p:txBody>
          <a:bodyPr wrap="square">
            <a:spAutoFit/>
          </a:bodyPr>
          <a:lstStyle/>
          <a:p>
            <a:pPr algn="dist"/>
            <a:r>
              <a:rPr lang="en-US" altLang="zh-CN" sz="5400" b="1" dirty="0">
                <a:solidFill>
                  <a:srgbClr val="789BA6"/>
                </a:solidFill>
                <a:latin typeface="新宋体" panose="02010609030101010101" pitchFamily="49" charset="-122"/>
                <a:ea typeface="新宋体" panose="02010609030101010101" pitchFamily="49" charset="-122"/>
              </a:rPr>
              <a:t>of DNS</a:t>
            </a:r>
          </a:p>
        </p:txBody>
      </p:sp>
      <p:pic>
        <p:nvPicPr>
          <p:cNvPr id="4" name="图片 3"/>
          <p:cNvPicPr>
            <a:picLocks noChangeAspect="1"/>
          </p:cNvPicPr>
          <p:nvPr/>
        </p:nvPicPr>
        <p:blipFill>
          <a:blip r:embed="rId8">
            <a:extLst>
              <a:ext uri="{BEBA8EAE-BF5A-486C-A8C5-ECC9F3942E4B}">
                <a14:imgProps xmlns:a14="http://schemas.microsoft.com/office/drawing/2010/main">
                  <a14:imgLayer r:embed="rId9">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4126875" y="1130280"/>
            <a:ext cx="1469263" cy="865707"/>
          </a:xfrm>
          <a:prstGeom prst="rect">
            <a:avLst/>
          </a:prstGeom>
        </p:spPr>
      </p:pic>
      <p:pic>
        <p:nvPicPr>
          <p:cNvPr id="26" name="图片 25"/>
          <p:cNvPicPr>
            <a:picLocks noChangeAspect="1"/>
          </p:cNvPicPr>
          <p:nvPr/>
        </p:nvPicPr>
        <p:blipFill>
          <a:blip r:embed="rId10">
            <a:extLst>
              <a:ext uri="{BEBA8EAE-BF5A-486C-A8C5-ECC9F3942E4B}">
                <a14:imgProps xmlns:a14="http://schemas.microsoft.com/office/drawing/2010/main">
                  <a14:imgLayer r:embed="rId11">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6046173" y="4428528"/>
            <a:ext cx="725487" cy="829128"/>
          </a:xfrm>
          <a:prstGeom prst="rect">
            <a:avLst/>
          </a:prstGeom>
        </p:spPr>
      </p:pic>
      <p:pic>
        <p:nvPicPr>
          <p:cNvPr id="31" name="图片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69289" y="-4460712"/>
            <a:ext cx="2933700" cy="3095625"/>
          </a:xfrm>
          <a:prstGeom prst="rect">
            <a:avLst/>
          </a:prstGeom>
        </p:spPr>
      </p:pic>
      <p:grpSp>
        <p:nvGrpSpPr>
          <p:cNvPr id="42" name="组合 41"/>
          <p:cNvGrpSpPr/>
          <p:nvPr/>
        </p:nvGrpSpPr>
        <p:grpSpPr>
          <a:xfrm>
            <a:off x="-8046044" y="6858000"/>
            <a:ext cx="6540381" cy="7517679"/>
            <a:chOff x="-7003315" y="742103"/>
            <a:chExt cx="6540381" cy="7517679"/>
          </a:xfrm>
        </p:grpSpPr>
        <p:sp>
          <p:nvSpPr>
            <p:cNvPr id="36" name="任意多边形: 形状 35"/>
            <p:cNvSpPr>
              <a:spLocks noChangeAspect="1"/>
            </p:cNvSpPr>
            <p:nvPr/>
          </p:nvSpPr>
          <p:spPr>
            <a:xfrm>
              <a:off x="-7003315" y="742103"/>
              <a:ext cx="6540381" cy="7517679"/>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gradFill flip="none" rotWithShape="1">
              <a:gsLst>
                <a:gs pos="0">
                  <a:schemeClr val="accent5">
                    <a:lumMod val="5000"/>
                    <a:lumOff val="95000"/>
                  </a:schemeClr>
                </a:gs>
                <a:gs pos="83761">
                  <a:srgbClr val="879EA8"/>
                </a:gs>
                <a:gs pos="42000">
                  <a:srgbClr val="879EA8"/>
                </a:gs>
              </a:gsLst>
              <a:lin ang="17400000" scaled="0"/>
              <a:tileRect/>
            </a:gradFill>
            <a:ln>
              <a:noFill/>
            </a:ln>
            <a:effectLst>
              <a:glow rad="266700">
                <a:srgbClr val="EDEAE3">
                  <a:alpha val="40000"/>
                </a:srgbClr>
              </a:glo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9" name="任意多边形: 形状 38"/>
            <p:cNvSpPr>
              <a:spLocks noChangeAspect="1"/>
            </p:cNvSpPr>
            <p:nvPr/>
          </p:nvSpPr>
          <p:spPr>
            <a:xfrm>
              <a:off x="-6633581" y="1162340"/>
              <a:ext cx="5813390" cy="6682060"/>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noFill/>
            <a:ln w="19050">
              <a:solidFill>
                <a:srgbClr val="EDEAE3">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43" name="组合 42"/>
          <p:cNvGrpSpPr/>
          <p:nvPr/>
        </p:nvGrpSpPr>
        <p:grpSpPr>
          <a:xfrm>
            <a:off x="-1273529" y="9187698"/>
            <a:ext cx="6540381" cy="7517679"/>
            <a:chOff x="-47177" y="5892229"/>
            <a:chExt cx="6540381" cy="7517679"/>
          </a:xfrm>
        </p:grpSpPr>
        <p:sp>
          <p:nvSpPr>
            <p:cNvPr id="40" name="任意多边形: 形状 39"/>
            <p:cNvSpPr>
              <a:spLocks noChangeAspect="1"/>
            </p:cNvSpPr>
            <p:nvPr/>
          </p:nvSpPr>
          <p:spPr>
            <a:xfrm>
              <a:off x="-47177" y="5892229"/>
              <a:ext cx="6540381" cy="7517679"/>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gradFill>
              <a:gsLst>
                <a:gs pos="2000">
                  <a:srgbClr val="EDEAE3"/>
                </a:gs>
                <a:gs pos="50000">
                  <a:srgbClr val="7097A6"/>
                </a:gs>
              </a:gsLst>
              <a:lin ang="4800000" scaled="0"/>
            </a:gradFill>
            <a:ln>
              <a:noFill/>
            </a:ln>
            <a:effectLst>
              <a:glow rad="266700">
                <a:srgbClr val="EDEAE3">
                  <a:alpha val="40000"/>
                </a:srgbClr>
              </a:glo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1" name="任意多边形: 形状 40"/>
            <p:cNvSpPr>
              <a:spLocks noChangeAspect="1"/>
            </p:cNvSpPr>
            <p:nvPr/>
          </p:nvSpPr>
          <p:spPr>
            <a:xfrm>
              <a:off x="319532" y="6310278"/>
              <a:ext cx="5813390" cy="6682060"/>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noFill/>
            <a:ln w="19050">
              <a:solidFill>
                <a:srgbClr val="EDEAE3">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44" name="组合 43"/>
          <p:cNvGrpSpPr/>
          <p:nvPr/>
        </p:nvGrpSpPr>
        <p:grpSpPr>
          <a:xfrm>
            <a:off x="4745949" y="7881258"/>
            <a:ext cx="6540381" cy="7517679"/>
            <a:chOff x="-47177" y="5892229"/>
            <a:chExt cx="6540381" cy="7517679"/>
          </a:xfrm>
        </p:grpSpPr>
        <p:sp>
          <p:nvSpPr>
            <p:cNvPr id="45" name="任意多边形: 形状 44"/>
            <p:cNvSpPr>
              <a:spLocks noChangeAspect="1"/>
            </p:cNvSpPr>
            <p:nvPr/>
          </p:nvSpPr>
          <p:spPr>
            <a:xfrm>
              <a:off x="-47177" y="5892229"/>
              <a:ext cx="6540381" cy="7517679"/>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gradFill>
              <a:gsLst>
                <a:gs pos="2000">
                  <a:srgbClr val="EAE8D4"/>
                </a:gs>
                <a:gs pos="50000">
                  <a:srgbClr val="DED5B4"/>
                </a:gs>
              </a:gsLst>
              <a:lin ang="5400000" scaled="1"/>
            </a:gradFill>
            <a:ln>
              <a:noFill/>
            </a:ln>
            <a:effectLst>
              <a:glow rad="266700">
                <a:srgbClr val="EDEAE3">
                  <a:alpha val="40000"/>
                </a:srgbClr>
              </a:glo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6" name="任意多边形: 形状 45"/>
            <p:cNvSpPr>
              <a:spLocks noChangeAspect="1"/>
            </p:cNvSpPr>
            <p:nvPr/>
          </p:nvSpPr>
          <p:spPr>
            <a:xfrm>
              <a:off x="319532" y="6310278"/>
              <a:ext cx="5813390" cy="6682060"/>
            </a:xfrm>
            <a:custGeom>
              <a:avLst/>
              <a:gdLst>
                <a:gd name="connsiteX0" fmla="*/ 2505600 w 5011200"/>
                <a:gd name="connsiteY0" fmla="*/ 0 h 5760000"/>
                <a:gd name="connsiteX1" fmla="*/ 3340800 w 5011200"/>
                <a:gd name="connsiteY1" fmla="*/ 1440000 h 5760000"/>
                <a:gd name="connsiteX2" fmla="*/ 5011200 w 5011200"/>
                <a:gd name="connsiteY2" fmla="*/ 1440000 h 5760000"/>
                <a:gd name="connsiteX3" fmla="*/ 4176000 w 5011200"/>
                <a:gd name="connsiteY3" fmla="*/ 2880000 h 5760000"/>
                <a:gd name="connsiteX4" fmla="*/ 5011200 w 5011200"/>
                <a:gd name="connsiteY4" fmla="*/ 4320000 h 5760000"/>
                <a:gd name="connsiteX5" fmla="*/ 3340800 w 5011200"/>
                <a:gd name="connsiteY5" fmla="*/ 4320000 h 5760000"/>
                <a:gd name="connsiteX6" fmla="*/ 2505600 w 5011200"/>
                <a:gd name="connsiteY6" fmla="*/ 5760000 h 5760000"/>
                <a:gd name="connsiteX7" fmla="*/ 1670400 w 5011200"/>
                <a:gd name="connsiteY7" fmla="*/ 4320000 h 5760000"/>
                <a:gd name="connsiteX8" fmla="*/ 0 w 5011200"/>
                <a:gd name="connsiteY8" fmla="*/ 4320000 h 5760000"/>
                <a:gd name="connsiteX9" fmla="*/ 835200 w 5011200"/>
                <a:gd name="connsiteY9" fmla="*/ 2880000 h 5760000"/>
                <a:gd name="connsiteX10" fmla="*/ 0 w 5011200"/>
                <a:gd name="connsiteY10" fmla="*/ 1440000 h 5760000"/>
                <a:gd name="connsiteX11" fmla="*/ 1670400 w 5011200"/>
                <a:gd name="connsiteY11" fmla="*/ 144000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200" h="5760000">
                  <a:moveTo>
                    <a:pt x="2505600" y="0"/>
                  </a:moveTo>
                  <a:lnTo>
                    <a:pt x="3340800" y="1440000"/>
                  </a:lnTo>
                  <a:lnTo>
                    <a:pt x="5011200" y="1440000"/>
                  </a:lnTo>
                  <a:lnTo>
                    <a:pt x="4176000" y="2880000"/>
                  </a:lnTo>
                  <a:lnTo>
                    <a:pt x="5011200" y="4320000"/>
                  </a:lnTo>
                  <a:lnTo>
                    <a:pt x="3340800" y="4320000"/>
                  </a:lnTo>
                  <a:lnTo>
                    <a:pt x="2505600" y="5760000"/>
                  </a:lnTo>
                  <a:lnTo>
                    <a:pt x="1670400" y="4320000"/>
                  </a:lnTo>
                  <a:lnTo>
                    <a:pt x="0" y="4320000"/>
                  </a:lnTo>
                  <a:lnTo>
                    <a:pt x="835200" y="2880000"/>
                  </a:lnTo>
                  <a:lnTo>
                    <a:pt x="0" y="1440000"/>
                  </a:lnTo>
                  <a:lnTo>
                    <a:pt x="1670400" y="1440000"/>
                  </a:lnTo>
                  <a:close/>
                </a:path>
              </a:pathLst>
            </a:custGeom>
            <a:noFill/>
            <a:ln w="28575">
              <a:solidFill>
                <a:srgbClr val="EDEAE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57" name="等腰三角形 56"/>
          <p:cNvSpPr/>
          <p:nvPr/>
        </p:nvSpPr>
        <p:spPr>
          <a:xfrm rot="2264146">
            <a:off x="15342409" y="2746720"/>
            <a:ext cx="915775" cy="1236172"/>
          </a:xfrm>
          <a:prstGeom prst="triangle">
            <a:avLst/>
          </a:prstGeom>
          <a:noFill/>
          <a:ln w="180975">
            <a:gradFill flip="none" rotWithShape="1">
              <a:gsLst>
                <a:gs pos="1000">
                  <a:srgbClr val="C4E1E1"/>
                </a:gs>
                <a:gs pos="32000">
                  <a:srgbClr val="76BDB7"/>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4327920">
            <a:off x="17730802" y="3899371"/>
            <a:ext cx="1773581" cy="1697182"/>
          </a:xfrm>
          <a:prstGeom prst="triangle">
            <a:avLst/>
          </a:prstGeom>
          <a:noFill/>
          <a:ln w="187325">
            <a:gradFill>
              <a:gsLst>
                <a:gs pos="2000">
                  <a:srgbClr val="C4E1E1"/>
                </a:gs>
                <a:gs pos="50000">
                  <a:srgbClr val="76BDB7"/>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a:blip r:embed="rId13">
            <a:extLst>
              <a:ext uri="{BEBA8EAE-BF5A-486C-A8C5-ECC9F3942E4B}">
                <a14:imgProps xmlns:a14="http://schemas.microsoft.com/office/drawing/2010/main">
                  <a14:imgLayer r:embed="rId14">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0394269" y="-2339707"/>
            <a:ext cx="5764058" cy="6564070"/>
          </a:xfrm>
          <a:prstGeom prst="rect">
            <a:avLst/>
          </a:prstGeom>
        </p:spPr>
      </p:pic>
      <p:pic>
        <p:nvPicPr>
          <p:cNvPr id="68" name="图片 67"/>
          <p:cNvPicPr>
            <a:picLocks noChangeAspect="1"/>
          </p:cNvPicPr>
          <p:nvPr/>
        </p:nvPicPr>
        <p:blipFill>
          <a:blip r:embed="rId15">
            <a:extLst>
              <a:ext uri="{BEBA8EAE-BF5A-486C-A8C5-ECC9F3942E4B}">
                <a14:imgProps xmlns:a14="http://schemas.microsoft.com/office/drawing/2010/main">
                  <a14:imgLayer r:embed="rId16">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9102927" y="2501442"/>
            <a:ext cx="5824450" cy="6627131"/>
          </a:xfrm>
          <a:prstGeom prst="rect">
            <a:avLst/>
          </a:prstGeom>
        </p:spPr>
      </p:pic>
      <p:pic>
        <p:nvPicPr>
          <p:cNvPr id="62" name="图片 61"/>
          <p:cNvPicPr>
            <a:picLocks noChangeAspect="1"/>
          </p:cNvPicPr>
          <p:nvPr/>
        </p:nvPicPr>
        <p:blipFill>
          <a:blip r:embed="rId17">
            <a:extLst>
              <a:ext uri="{BEBA8EAE-BF5A-486C-A8C5-ECC9F3942E4B}">
                <a14:imgProps xmlns:a14="http://schemas.microsoft.com/office/drawing/2010/main">
                  <a14:imgLayer r:embed="rId18">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8894957" y="1842072"/>
            <a:ext cx="1444877" cy="1621677"/>
          </a:xfrm>
          <a:prstGeom prst="rect">
            <a:avLst/>
          </a:prstGeom>
        </p:spPr>
      </p:pic>
      <p:pic>
        <p:nvPicPr>
          <p:cNvPr id="64" name="图片 63"/>
          <p:cNvPicPr>
            <a:picLocks noChangeAspect="1"/>
          </p:cNvPicPr>
          <p:nvPr/>
        </p:nvPicPr>
        <p:blipFill>
          <a:blip r:embed="rId19">
            <a:extLst>
              <a:ext uri="{BEBA8EAE-BF5A-486C-A8C5-ECC9F3942E4B}">
                <a14:imgProps xmlns:a14="http://schemas.microsoft.com/office/drawing/2010/main">
                  <a14:imgLayer r:embed="rId20">
                    <a14:imgEffect>
                      <a14:artisticFilmGrain trans="10000" grainSize="20"/>
                    </a14:imgEffect>
                  </a14:imgLayer>
                </a14:imgProps>
              </a:ext>
              <a:ext uri="{28A0092B-C50C-407E-A947-70E740481C1C}">
                <a14:useLocalDpi xmlns:a14="http://schemas.microsoft.com/office/drawing/2010/main" val="0"/>
              </a:ext>
            </a:extLst>
          </a:blip>
          <a:stretch>
            <a:fillRect/>
          </a:stretch>
        </p:blipFill>
        <p:spPr>
          <a:xfrm>
            <a:off x="10796572" y="-47717"/>
            <a:ext cx="2225233" cy="1987468"/>
          </a:xfrm>
          <a:prstGeom prst="rect">
            <a:avLst/>
          </a:prstGeom>
        </p:spPr>
      </p:pic>
      <p:sp>
        <p:nvSpPr>
          <p:cNvPr id="69" name="文本框 68"/>
          <p:cNvSpPr txBox="1"/>
          <p:nvPr/>
        </p:nvSpPr>
        <p:spPr>
          <a:xfrm>
            <a:off x="4779778" y="5997540"/>
            <a:ext cx="451467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600" dirty="0">
                <a:solidFill>
                  <a:srgbClr val="84A0A9">
                    <a:alpha val="74000"/>
                  </a:srgbClr>
                </a:solidFill>
                <a:latin typeface="Bookman Old Style" panose="02050604050505020204" pitchFamily="18" charset="0"/>
                <a:ea typeface="等线" panose="02010600030101010101" charset="-122"/>
              </a:rPr>
              <a:t>Part Ⅱ</a:t>
            </a:r>
            <a:endParaRPr kumimoji="0" lang="zh-CN" altLang="en-US" sz="6600" b="0" i="0" u="none" strike="noStrike" kern="1200" cap="none" spc="0" normalizeH="0" baseline="0" noProof="0" dirty="0">
              <a:ln>
                <a:noFill/>
              </a:ln>
              <a:solidFill>
                <a:srgbClr val="84A0A9">
                  <a:alpha val="74000"/>
                </a:srgbClr>
              </a:solidFill>
              <a:effectLst/>
              <a:uLnTx/>
              <a:uFillTx/>
              <a:latin typeface="Bookman Old Style" panose="02050604050505020204" pitchFamily="18" charset="0"/>
              <a:ea typeface="等线" panose="02010600030101010101" charset="-122"/>
              <a:cs typeface="+mn-cs"/>
            </a:endParaRPr>
          </a:p>
        </p:txBody>
      </p:sp>
      <p:sp>
        <p:nvSpPr>
          <p:cNvPr id="3" name="文本框 2"/>
          <p:cNvSpPr txBox="1"/>
          <p:nvPr/>
        </p:nvSpPr>
        <p:spPr>
          <a:xfrm>
            <a:off x="721568" y="3179559"/>
            <a:ext cx="2219511" cy="95313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solidFill>
                <a:effectLst/>
                <a:uLnTx/>
                <a:uFillTx/>
                <a:latin typeface="Bookman Old Style" panose="02050604050505020204" pitchFamily="18" charset="0"/>
                <a:ea typeface="方正姚体" panose="02010601030101010101" pitchFamily="2" charset="-122"/>
                <a:cs typeface="+mn-cs"/>
              </a:rPr>
              <a:t>Liao</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938B80"/>
                </a:solidFill>
                <a:effectLst/>
                <a:uLnTx/>
                <a:uFillTx/>
                <a:latin typeface="Bookman Old Style" panose="02050604050505020204" pitchFamily="18" charset="0"/>
                <a:ea typeface="方正姚体" panose="02010601030101010101" pitchFamily="2" charset="-122"/>
                <a:cs typeface="+mn-cs"/>
              </a:rPr>
              <a:t>Yuanyuan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00">
        <p15:prstTrans prst="peelOff"/>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2000"/>
                                        <p:tgtEl>
                                          <p:spTgt spid="60"/>
                                        </p:tgtEl>
                                      </p:cBhvr>
                                    </p:animEffect>
                                  </p:childTnLst>
                                </p:cTn>
                              </p:par>
                              <p:par>
                                <p:cTn id="8" presetID="42" presetClass="path" presetSubtype="0" accel="50000" decel="50000" fill="hold" nodeType="withEffect">
                                  <p:stCondLst>
                                    <p:cond delay="0"/>
                                  </p:stCondLst>
                                  <p:childTnLst>
                                    <p:animMotion origin="layout" path="M -3.33333E-6 -4.07407E-6 L -0.06536 -0.00115 " pathEditMode="relative" rAng="0" ptsTypes="AA">
                                      <p:cBhvr>
                                        <p:cTn id="9" dur="2000" fill="hold"/>
                                        <p:tgtEl>
                                          <p:spTgt spid="60"/>
                                        </p:tgtEl>
                                        <p:attrNameLst>
                                          <p:attrName>ppt_x</p:attrName>
                                          <p:attrName>ppt_y</p:attrName>
                                        </p:attrNameLst>
                                      </p:cBhvr>
                                      <p:rCtr x="-3268" y="-69"/>
                                    </p:animMotion>
                                  </p:childTnLst>
                                </p:cTn>
                              </p:par>
                              <p:par>
                                <p:cTn id="10" presetID="10" presetClass="entr" presetSubtype="0" fill="hold" nodeType="withEffect">
                                  <p:stCondLst>
                                    <p:cond delay="25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000"/>
                                        <p:tgtEl>
                                          <p:spTgt spid="68"/>
                                        </p:tgtEl>
                                      </p:cBhvr>
                                    </p:animEffect>
                                  </p:childTnLst>
                                </p:cTn>
                              </p:par>
                              <p:par>
                                <p:cTn id="13" presetID="42" presetClass="path" presetSubtype="0" accel="50000" decel="50000" fill="hold" nodeType="withEffect">
                                  <p:stCondLst>
                                    <p:cond delay="250"/>
                                  </p:stCondLst>
                                  <p:childTnLst>
                                    <p:animMotion origin="layout" path="M -3.33333E-6 -4.07407E-6 L -0.06536 -0.00115 " pathEditMode="relative" rAng="0" ptsTypes="AA">
                                      <p:cBhvr>
                                        <p:cTn id="14" dur="2000" fill="hold"/>
                                        <p:tgtEl>
                                          <p:spTgt spid="68"/>
                                        </p:tgtEl>
                                        <p:attrNameLst>
                                          <p:attrName>ppt_x</p:attrName>
                                          <p:attrName>ppt_y</p:attrName>
                                        </p:attrNameLst>
                                      </p:cBhvr>
                                      <p:rCtr x="-3268" y="-69"/>
                                    </p:animMotion>
                                  </p:childTnLst>
                                </p:cTn>
                              </p:par>
                              <p:par>
                                <p:cTn id="15" presetID="10" presetClass="entr" presetSubtype="0" fill="hold" nodeType="withEffect">
                                  <p:stCondLst>
                                    <p:cond delay="50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2000"/>
                                        <p:tgtEl>
                                          <p:spTgt spid="66"/>
                                        </p:tgtEl>
                                      </p:cBhvr>
                                    </p:animEffect>
                                  </p:childTnLst>
                                </p:cTn>
                              </p:par>
                              <p:par>
                                <p:cTn id="18" presetID="42" presetClass="path" presetSubtype="0" accel="50000" decel="50000" fill="hold" nodeType="withEffect">
                                  <p:stCondLst>
                                    <p:cond delay="500"/>
                                  </p:stCondLst>
                                  <p:childTnLst>
                                    <p:animMotion origin="layout" path="M -3.33333E-6 -4.07407E-6 L -0.06536 -0.00115 " pathEditMode="relative" rAng="0" ptsTypes="AA">
                                      <p:cBhvr>
                                        <p:cTn id="19" dur="2000" fill="hold"/>
                                        <p:tgtEl>
                                          <p:spTgt spid="66"/>
                                        </p:tgtEl>
                                        <p:attrNameLst>
                                          <p:attrName>ppt_x</p:attrName>
                                          <p:attrName>ppt_y</p:attrName>
                                        </p:attrNameLst>
                                      </p:cBhvr>
                                      <p:rCtr x="-3268" y="-69"/>
                                    </p:animMotion>
                                  </p:childTnLst>
                                </p:cTn>
                              </p:par>
                              <p:par>
                                <p:cTn id="20" presetID="10" presetClass="entr" presetSubtype="0" fill="hold" nodeType="withEffect">
                                  <p:stCondLst>
                                    <p:cond delay="75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000"/>
                                        <p:tgtEl>
                                          <p:spTgt spid="62"/>
                                        </p:tgtEl>
                                      </p:cBhvr>
                                    </p:animEffect>
                                  </p:childTnLst>
                                </p:cTn>
                              </p:par>
                              <p:par>
                                <p:cTn id="23" presetID="10" presetClass="entr" presetSubtype="0" fill="hold" nodeType="withEffect">
                                  <p:stCondLst>
                                    <p:cond delay="75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2000"/>
                                        <p:tgtEl>
                                          <p:spTgt spid="64"/>
                                        </p:tgtEl>
                                      </p:cBhvr>
                                    </p:animEffect>
                                  </p:childTnLst>
                                </p:cTn>
                              </p:par>
                              <p:par>
                                <p:cTn id="26" presetID="10" presetClass="entr" presetSubtype="0" fill="hold" nodeType="withEffect">
                                  <p:stCondLst>
                                    <p:cond delay="75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2000"/>
                                        <p:tgtEl>
                                          <p:spTgt spid="4"/>
                                        </p:tgtEl>
                                      </p:cBhvr>
                                    </p:animEffect>
                                  </p:childTnLst>
                                </p:cTn>
                              </p:par>
                              <p:par>
                                <p:cTn id="29" presetID="10" presetClass="entr" presetSubtype="0" fill="hold" nodeType="withEffect">
                                  <p:stCondLst>
                                    <p:cond delay="7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000"/>
                                        <p:tgtEl>
                                          <p:spTgt spid="26"/>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0"/>
                                        <p:tgtEl>
                                          <p:spTgt spid="9"/>
                                        </p:tgtEl>
                                      </p:cBhvr>
                                    </p:animEffect>
                                  </p:childTnLst>
                                </p:cTn>
                              </p:par>
                              <p:par>
                                <p:cTn id="35" presetID="42" presetClass="path" presetSubtype="0" accel="50000" decel="50000" fill="hold" grpId="1" nodeType="withEffect">
                                  <p:stCondLst>
                                    <p:cond delay="750"/>
                                  </p:stCondLst>
                                  <p:childTnLst>
                                    <p:animMotion origin="layout" path="M -3.95833E-6 2.59259E-6 L 0.04323 0.00115 " pathEditMode="relative" rAng="0" ptsTypes="AA">
                                      <p:cBhvr>
                                        <p:cTn id="36" dur="2000" fill="hold"/>
                                        <p:tgtEl>
                                          <p:spTgt spid="9"/>
                                        </p:tgtEl>
                                        <p:attrNameLst>
                                          <p:attrName>ppt_x</p:attrName>
                                          <p:attrName>ppt_y</p:attrName>
                                        </p:attrNameLst>
                                      </p:cBhvr>
                                      <p:rCtr x="2161" y="46"/>
                                    </p:animMotion>
                                  </p:childTnLst>
                                </p:cTn>
                              </p:par>
                              <p:par>
                                <p:cTn id="37" presetID="10" presetClass="entr" presetSubtype="0" fill="hold" nodeType="withEffect">
                                  <p:stCondLst>
                                    <p:cond delay="75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000"/>
                                        <p:tgtEl>
                                          <p:spTgt spid="14"/>
                                        </p:tgtEl>
                                      </p:cBhvr>
                                    </p:animEffect>
                                  </p:childTnLst>
                                </p:cTn>
                              </p:par>
                              <p:par>
                                <p:cTn id="40" presetID="42" presetClass="path" presetSubtype="0" accel="50000" decel="50000" fill="hold" nodeType="withEffect">
                                  <p:stCondLst>
                                    <p:cond delay="750"/>
                                  </p:stCondLst>
                                  <p:childTnLst>
                                    <p:animMotion origin="layout" path="M 4.58333E-6 1.48148E-6 L 0.0539 -0.00023 " pathEditMode="relative" rAng="0" ptsTypes="AA">
                                      <p:cBhvr>
                                        <p:cTn id="41" dur="2000" fill="hold"/>
                                        <p:tgtEl>
                                          <p:spTgt spid="14"/>
                                        </p:tgtEl>
                                        <p:attrNameLst>
                                          <p:attrName>ppt_x</p:attrName>
                                          <p:attrName>ppt_y</p:attrName>
                                        </p:attrNameLst>
                                      </p:cBhvr>
                                      <p:rCtr x="2695" y="-23"/>
                                    </p:animMotion>
                                  </p:childTnLst>
                                </p:cTn>
                              </p:par>
                              <p:par>
                                <p:cTn id="42" presetID="10" presetClass="entr" presetSubtype="0" fill="hold" grpId="0" nodeType="withEffect">
                                  <p:stCondLst>
                                    <p:cond delay="75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2000"/>
                                        <p:tgtEl>
                                          <p:spTgt spid="10"/>
                                        </p:tgtEl>
                                      </p:cBhvr>
                                    </p:animEffect>
                                  </p:childTnLst>
                                </p:cTn>
                              </p:par>
                              <p:par>
                                <p:cTn id="45" presetID="42" presetClass="path" presetSubtype="0" accel="50000" decel="50000" fill="hold" grpId="1" nodeType="withEffect">
                                  <p:stCondLst>
                                    <p:cond delay="750"/>
                                  </p:stCondLst>
                                  <p:childTnLst>
                                    <p:animMotion origin="layout" path="M -3.75E-6 3.33333E-6 L -0.04049 -0.00116 " pathEditMode="relative" rAng="0" ptsTypes="AA">
                                      <p:cBhvr>
                                        <p:cTn id="46" dur="2000" fill="hold"/>
                                        <p:tgtEl>
                                          <p:spTgt spid="10"/>
                                        </p:tgtEl>
                                        <p:attrNameLst>
                                          <p:attrName>ppt_x</p:attrName>
                                          <p:attrName>ppt_y</p:attrName>
                                        </p:attrNameLst>
                                      </p:cBhvr>
                                      <p:rCtr x="-203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6e75b62-84b1-43e0-88ff-857690b9766e"/>
  <p:tag name="COMMONDATA" val="eyJoZGlkIjoiOWI3ZTYwNmRhMjFmMjEwYmU5NTgyZTIwYTkwYTYzMj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TIMING" val="|3.2"/>
</p:tagLst>
</file>

<file path=ppt/tags/tag128.xml><?xml version="1.0" encoding="utf-8"?>
<p:tagLst xmlns:a="http://schemas.openxmlformats.org/drawingml/2006/main" xmlns:r="http://schemas.openxmlformats.org/officeDocument/2006/relationships" xmlns:p="http://schemas.openxmlformats.org/presentationml/2006/main">
  <p:tag name="TIMING" val="|3.2"/>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IMING" val="|14.5"/>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IMING" val="|3.2"/>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3662</Words>
  <Application>Microsoft Macintosh PowerPoint</Application>
  <PresentationFormat>宽屏</PresentationFormat>
  <Paragraphs>560</Paragraphs>
  <Slides>39</Slides>
  <Notes>18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39</vt:i4>
      </vt:variant>
    </vt:vector>
  </HeadingPairs>
  <TitlesOfParts>
    <vt:vector size="52" baseType="lpstr">
      <vt:lpstr>等线</vt:lpstr>
      <vt:lpstr>等线 Light</vt:lpstr>
      <vt:lpstr>新宋体</vt:lpstr>
      <vt:lpstr>Harlow Solid Italic</vt:lpstr>
      <vt:lpstr>Arial</vt:lpstr>
      <vt:lpstr>Baskerville Old Face</vt:lpstr>
      <vt:lpstr>Bookman Old Style</vt:lpstr>
      <vt:lpstr>Century</vt:lpstr>
      <vt:lpstr>Century Gothic</vt:lpstr>
      <vt:lpstr>Gabriola</vt:lpstr>
      <vt:lpstr>Wingdings</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Sally Fan</dc:creator>
  <cp:lastModifiedBy>Green</cp:lastModifiedBy>
  <cp:revision>67</cp:revision>
  <dcterms:created xsi:type="dcterms:W3CDTF">2023-11-08T08:48:00Z</dcterms:created>
  <dcterms:modified xsi:type="dcterms:W3CDTF">2023-11-09T01:11:58Z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DD01006887364E65936D7B5E406E4552_13</vt:lpwstr>
  </property>
  <property fmtid="{D5CDD505-2E9C-101B-9397-08002B2CF9AE}" pid="3" name="KSOProductBuildVer">
    <vt:lpwstr>2052-12.1.0.15712</vt:lpwstr>
  </property>
</Properties>
</file>